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9" r:id="rId13"/>
    <p:sldId id="266" r:id="rId14"/>
    <p:sldId id="267" r:id="rId15"/>
    <p:sldId id="270" r:id="rId16"/>
    <p:sldId id="271" r:id="rId17"/>
    <p:sldId id="272" r:id="rId18"/>
    <p:sldId id="277" r:id="rId19"/>
    <p:sldId id="273" r:id="rId20"/>
    <p:sldId id="278" r:id="rId21"/>
    <p:sldId id="274" r:id="rId22"/>
    <p:sldId id="279" r:id="rId23"/>
    <p:sldId id="280" r:id="rId24"/>
    <p:sldId id="281" r:id="rId25"/>
    <p:sldId id="282" r:id="rId26"/>
    <p:sldId id="275" r:id="rId27"/>
    <p:sldId id="283" r:id="rId28"/>
    <p:sldId id="276" r:id="rId29"/>
    <p:sldId id="284" r:id="rId30"/>
    <p:sldId id="286" r:id="rId31"/>
    <p:sldId id="287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1D27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59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3FC6-E930-4173-8327-D1B58874DA81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CAA7-41C4-476F-9403-225ECB1976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7740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3FC6-E930-4173-8327-D1B58874DA81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CAA7-41C4-476F-9403-225ECB1976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5726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3FC6-E930-4173-8327-D1B58874DA81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CAA7-41C4-476F-9403-225ECB1976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149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3FC6-E930-4173-8327-D1B58874DA81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CAA7-41C4-476F-9403-225ECB1976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211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3FC6-E930-4173-8327-D1B58874DA81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CAA7-41C4-476F-9403-225ECB1976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56388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3FC6-E930-4173-8327-D1B58874DA81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CAA7-41C4-476F-9403-225ECB1976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4949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3FC6-E930-4173-8327-D1B58874DA81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CAA7-41C4-476F-9403-225ECB1976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36629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3FC6-E930-4173-8327-D1B58874DA81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CAA7-41C4-476F-9403-225ECB1976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70876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3FC6-E930-4173-8327-D1B58874DA81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CAA7-41C4-476F-9403-225ECB1976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08735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3FC6-E930-4173-8327-D1B58874DA81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CAA7-41C4-476F-9403-225ECB1976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42514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B3FC6-E930-4173-8327-D1B58874DA81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CAA7-41C4-476F-9403-225ECB1976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2584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B3FC6-E930-4173-8327-D1B58874DA81}" type="datetimeFigureOut">
              <a:rPr lang="zh-CN" altLang="en-US" smtClean="0"/>
              <a:pPr/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FCAA7-41C4-476F-9403-225ECB1976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1531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3231712" y="3066851"/>
            <a:ext cx="3578990" cy="2182135"/>
          </a:xfrm>
          <a:prstGeom prst="parallelogram">
            <a:avLst>
              <a:gd name="adj" fmla="val 43841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flipH="1">
            <a:off x="5904644" y="3066851"/>
            <a:ext cx="3578990" cy="2182135"/>
          </a:xfrm>
          <a:prstGeom prst="parallelogram">
            <a:avLst>
              <a:gd name="adj" fmla="val 43841"/>
            </a:avLst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flipH="1">
            <a:off x="8586247" y="3066851"/>
            <a:ext cx="3605753" cy="2182135"/>
          </a:xfrm>
          <a:custGeom>
            <a:avLst/>
            <a:gdLst>
              <a:gd name="connsiteX0" fmla="*/ 3605753 w 3605753"/>
              <a:gd name="connsiteY0" fmla="*/ 0 h 2182135"/>
              <a:gd name="connsiteX1" fmla="*/ 0 w 3605753"/>
              <a:gd name="connsiteY1" fmla="*/ 0 h 2182135"/>
              <a:gd name="connsiteX2" fmla="*/ 0 w 3605753"/>
              <a:gd name="connsiteY2" fmla="*/ 2182135 h 2182135"/>
              <a:gd name="connsiteX3" fmla="*/ 2649083 w 3605753"/>
              <a:gd name="connsiteY3" fmla="*/ 2182135 h 2182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5753" h="2182135">
                <a:moveTo>
                  <a:pt x="3605753" y="0"/>
                </a:moveTo>
                <a:lnTo>
                  <a:pt x="0" y="0"/>
                </a:lnTo>
                <a:lnTo>
                  <a:pt x="0" y="2182135"/>
                </a:lnTo>
                <a:lnTo>
                  <a:pt x="2649083" y="2182135"/>
                </a:lnTo>
                <a:close/>
              </a:path>
            </a:pathLst>
          </a:cu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0" y="5248986"/>
            <a:ext cx="12192000" cy="0"/>
          </a:xfrm>
          <a:prstGeom prst="line">
            <a:avLst/>
          </a:prstGeom>
          <a:ln w="3810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"/>
          <p:cNvSpPr>
            <a:spLocks noChangeArrowheads="1"/>
          </p:cNvSpPr>
          <p:nvPr/>
        </p:nvSpPr>
        <p:spPr bwMode="auto">
          <a:xfrm>
            <a:off x="6096000" y="1024051"/>
            <a:ext cx="441659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600" b="1" dirty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商业计划书</a:t>
            </a:r>
            <a:endParaRPr lang="en-US" altLang="en-US" sz="66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文本框 16"/>
          <p:cNvSpPr txBox="1">
            <a:spLocks noChangeArrowheads="1"/>
          </p:cNvSpPr>
          <p:nvPr/>
        </p:nvSpPr>
        <p:spPr bwMode="auto">
          <a:xfrm>
            <a:off x="4831817" y="2252250"/>
            <a:ext cx="5724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               </a:t>
            </a:r>
            <a:r>
              <a:rPr lang="en-US" altLang="zh-CN" sz="2000" dirty="0">
                <a:solidFill>
                  <a:srgbClr val="DA1D27"/>
                </a:solidFill>
                <a:latin typeface="Kartika" panose="02020503030404060203" pitchFamily="18" charset="0"/>
                <a:ea typeface="方正姚体" panose="02010601030101010101" pitchFamily="2" charset="-122"/>
              </a:rPr>
              <a:t>BUSINESS</a:t>
            </a:r>
            <a:r>
              <a:rPr lang="en-US" altLang="zh-CN" sz="2400" dirty="0">
                <a:solidFill>
                  <a:srgbClr val="DA1D27"/>
                </a:solidFill>
                <a:latin typeface="Kartika" panose="02020503030404060203" pitchFamily="18" charset="0"/>
                <a:ea typeface="方正姚体" panose="02010601030101010101" pitchFamily="2" charset="-122"/>
              </a:rPr>
              <a:t> </a:t>
            </a:r>
            <a:r>
              <a:rPr lang="en-US" altLang="zh-CN" sz="2000" dirty="0">
                <a:solidFill>
                  <a:srgbClr val="DA1D27"/>
                </a:solidFill>
                <a:latin typeface="Kartika" panose="02020503030404060203" pitchFamily="18" charset="0"/>
                <a:ea typeface="方正姚体" panose="02010601030101010101" pitchFamily="2" charset="-122"/>
              </a:rPr>
              <a:t>PowerPoint Template</a:t>
            </a:r>
            <a:endParaRPr lang="zh-CN" altLang="en-US" sz="2000" dirty="0">
              <a:solidFill>
                <a:srgbClr val="DA1D27"/>
              </a:solidFill>
              <a:latin typeface="Kartika" panose="02020503030404060203" pitchFamily="18" charset="0"/>
              <a:ea typeface="方正姚体" panose="02010601030101010101" pitchFamily="2" charset="-122"/>
            </a:endParaRPr>
          </a:p>
        </p:txBody>
      </p:sp>
      <p:sp>
        <p:nvSpPr>
          <p:cNvPr id="19" name="文本框 17"/>
          <p:cNvSpPr txBox="1">
            <a:spLocks noChangeArrowheads="1"/>
          </p:cNvSpPr>
          <p:nvPr/>
        </p:nvSpPr>
        <p:spPr bwMode="auto">
          <a:xfrm>
            <a:off x="6835768" y="3877717"/>
            <a:ext cx="17652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LOGO</a:t>
            </a:r>
            <a:endParaRPr lang="zh-CN" altLang="en-US" sz="4000" b="1" dirty="0">
              <a:solidFill>
                <a:schemeClr val="bg1"/>
              </a:solidFill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77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公司业务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772529" y="1969478"/>
            <a:ext cx="2167304" cy="1125415"/>
          </a:xfrm>
          <a:custGeom>
            <a:avLst/>
            <a:gdLst>
              <a:gd name="connsiteX0" fmla="*/ 152403 w 2167304"/>
              <a:gd name="connsiteY0" fmla="*/ 0 h 1125415"/>
              <a:gd name="connsiteX1" fmla="*/ 2014901 w 2167304"/>
              <a:gd name="connsiteY1" fmla="*/ 0 h 1125415"/>
              <a:gd name="connsiteX2" fmla="*/ 2167304 w 2167304"/>
              <a:gd name="connsiteY2" fmla="*/ 152403 h 1125415"/>
              <a:gd name="connsiteX3" fmla="*/ 2167304 w 2167304"/>
              <a:gd name="connsiteY3" fmla="*/ 761997 h 1125415"/>
              <a:gd name="connsiteX4" fmla="*/ 2014901 w 2167304"/>
              <a:gd name="connsiteY4" fmla="*/ 914400 h 1125415"/>
              <a:gd name="connsiteX5" fmla="*/ 1206041 w 2167304"/>
              <a:gd name="connsiteY5" fmla="*/ 914400 h 1125415"/>
              <a:gd name="connsiteX6" fmla="*/ 1083652 w 2167304"/>
              <a:gd name="connsiteY6" fmla="*/ 1125415 h 1125415"/>
              <a:gd name="connsiteX7" fmla="*/ 961263 w 2167304"/>
              <a:gd name="connsiteY7" fmla="*/ 914400 h 1125415"/>
              <a:gd name="connsiteX8" fmla="*/ 152403 w 2167304"/>
              <a:gd name="connsiteY8" fmla="*/ 914400 h 1125415"/>
              <a:gd name="connsiteX9" fmla="*/ 0 w 2167304"/>
              <a:gd name="connsiteY9" fmla="*/ 761997 h 1125415"/>
              <a:gd name="connsiteX10" fmla="*/ 0 w 2167304"/>
              <a:gd name="connsiteY10" fmla="*/ 152403 h 1125415"/>
              <a:gd name="connsiteX11" fmla="*/ 152403 w 2167304"/>
              <a:gd name="connsiteY11" fmla="*/ 0 h 112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67304" h="1125415">
                <a:moveTo>
                  <a:pt x="152403" y="0"/>
                </a:moveTo>
                <a:lnTo>
                  <a:pt x="2014901" y="0"/>
                </a:lnTo>
                <a:cubicBezTo>
                  <a:pt x="2099071" y="0"/>
                  <a:pt x="2167304" y="68233"/>
                  <a:pt x="2167304" y="152403"/>
                </a:cubicBezTo>
                <a:lnTo>
                  <a:pt x="2167304" y="761997"/>
                </a:lnTo>
                <a:cubicBezTo>
                  <a:pt x="2167304" y="846167"/>
                  <a:pt x="2099071" y="914400"/>
                  <a:pt x="2014901" y="914400"/>
                </a:cubicBezTo>
                <a:lnTo>
                  <a:pt x="1206041" y="914400"/>
                </a:lnTo>
                <a:lnTo>
                  <a:pt x="1083652" y="1125415"/>
                </a:lnTo>
                <a:lnTo>
                  <a:pt x="961263" y="914400"/>
                </a:ln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cubicBezTo>
                  <a:pt x="0" y="68233"/>
                  <a:pt x="68233" y="0"/>
                  <a:pt x="152403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任意多边形 7"/>
          <p:cNvSpPr/>
          <p:nvPr/>
        </p:nvSpPr>
        <p:spPr>
          <a:xfrm>
            <a:off x="5002113" y="1969477"/>
            <a:ext cx="2167304" cy="1125415"/>
          </a:xfrm>
          <a:custGeom>
            <a:avLst/>
            <a:gdLst>
              <a:gd name="connsiteX0" fmla="*/ 152403 w 2167304"/>
              <a:gd name="connsiteY0" fmla="*/ 0 h 1125415"/>
              <a:gd name="connsiteX1" fmla="*/ 2014901 w 2167304"/>
              <a:gd name="connsiteY1" fmla="*/ 0 h 1125415"/>
              <a:gd name="connsiteX2" fmla="*/ 2167304 w 2167304"/>
              <a:gd name="connsiteY2" fmla="*/ 152403 h 1125415"/>
              <a:gd name="connsiteX3" fmla="*/ 2167304 w 2167304"/>
              <a:gd name="connsiteY3" fmla="*/ 761997 h 1125415"/>
              <a:gd name="connsiteX4" fmla="*/ 2014901 w 2167304"/>
              <a:gd name="connsiteY4" fmla="*/ 914400 h 1125415"/>
              <a:gd name="connsiteX5" fmla="*/ 1206041 w 2167304"/>
              <a:gd name="connsiteY5" fmla="*/ 914400 h 1125415"/>
              <a:gd name="connsiteX6" fmla="*/ 1083652 w 2167304"/>
              <a:gd name="connsiteY6" fmla="*/ 1125415 h 1125415"/>
              <a:gd name="connsiteX7" fmla="*/ 961263 w 2167304"/>
              <a:gd name="connsiteY7" fmla="*/ 914400 h 1125415"/>
              <a:gd name="connsiteX8" fmla="*/ 152403 w 2167304"/>
              <a:gd name="connsiteY8" fmla="*/ 914400 h 1125415"/>
              <a:gd name="connsiteX9" fmla="*/ 0 w 2167304"/>
              <a:gd name="connsiteY9" fmla="*/ 761997 h 1125415"/>
              <a:gd name="connsiteX10" fmla="*/ 0 w 2167304"/>
              <a:gd name="connsiteY10" fmla="*/ 152403 h 1125415"/>
              <a:gd name="connsiteX11" fmla="*/ 152403 w 2167304"/>
              <a:gd name="connsiteY11" fmla="*/ 0 h 112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67304" h="1125415">
                <a:moveTo>
                  <a:pt x="152403" y="0"/>
                </a:moveTo>
                <a:lnTo>
                  <a:pt x="2014901" y="0"/>
                </a:lnTo>
                <a:cubicBezTo>
                  <a:pt x="2099071" y="0"/>
                  <a:pt x="2167304" y="68233"/>
                  <a:pt x="2167304" y="152403"/>
                </a:cubicBezTo>
                <a:lnTo>
                  <a:pt x="2167304" y="761997"/>
                </a:lnTo>
                <a:cubicBezTo>
                  <a:pt x="2167304" y="846167"/>
                  <a:pt x="2099071" y="914400"/>
                  <a:pt x="2014901" y="914400"/>
                </a:cubicBezTo>
                <a:lnTo>
                  <a:pt x="1206041" y="914400"/>
                </a:lnTo>
                <a:lnTo>
                  <a:pt x="1083652" y="1125415"/>
                </a:lnTo>
                <a:lnTo>
                  <a:pt x="961263" y="914400"/>
                </a:ln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cubicBezTo>
                  <a:pt x="0" y="68233"/>
                  <a:pt x="68233" y="0"/>
                  <a:pt x="152403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任意多边形 9"/>
          <p:cNvSpPr/>
          <p:nvPr/>
        </p:nvSpPr>
        <p:spPr>
          <a:xfrm>
            <a:off x="8231697" y="1969476"/>
            <a:ext cx="2167304" cy="1125415"/>
          </a:xfrm>
          <a:custGeom>
            <a:avLst/>
            <a:gdLst>
              <a:gd name="connsiteX0" fmla="*/ 152403 w 2167304"/>
              <a:gd name="connsiteY0" fmla="*/ 0 h 1125415"/>
              <a:gd name="connsiteX1" fmla="*/ 2014901 w 2167304"/>
              <a:gd name="connsiteY1" fmla="*/ 0 h 1125415"/>
              <a:gd name="connsiteX2" fmla="*/ 2167304 w 2167304"/>
              <a:gd name="connsiteY2" fmla="*/ 152403 h 1125415"/>
              <a:gd name="connsiteX3" fmla="*/ 2167304 w 2167304"/>
              <a:gd name="connsiteY3" fmla="*/ 761997 h 1125415"/>
              <a:gd name="connsiteX4" fmla="*/ 2014901 w 2167304"/>
              <a:gd name="connsiteY4" fmla="*/ 914400 h 1125415"/>
              <a:gd name="connsiteX5" fmla="*/ 1206041 w 2167304"/>
              <a:gd name="connsiteY5" fmla="*/ 914400 h 1125415"/>
              <a:gd name="connsiteX6" fmla="*/ 1083652 w 2167304"/>
              <a:gd name="connsiteY6" fmla="*/ 1125415 h 1125415"/>
              <a:gd name="connsiteX7" fmla="*/ 961263 w 2167304"/>
              <a:gd name="connsiteY7" fmla="*/ 914400 h 1125415"/>
              <a:gd name="connsiteX8" fmla="*/ 152403 w 2167304"/>
              <a:gd name="connsiteY8" fmla="*/ 914400 h 1125415"/>
              <a:gd name="connsiteX9" fmla="*/ 0 w 2167304"/>
              <a:gd name="connsiteY9" fmla="*/ 761997 h 1125415"/>
              <a:gd name="connsiteX10" fmla="*/ 0 w 2167304"/>
              <a:gd name="connsiteY10" fmla="*/ 152403 h 1125415"/>
              <a:gd name="connsiteX11" fmla="*/ 152403 w 2167304"/>
              <a:gd name="connsiteY11" fmla="*/ 0 h 112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67304" h="1125415">
                <a:moveTo>
                  <a:pt x="152403" y="0"/>
                </a:moveTo>
                <a:lnTo>
                  <a:pt x="2014901" y="0"/>
                </a:lnTo>
                <a:cubicBezTo>
                  <a:pt x="2099071" y="0"/>
                  <a:pt x="2167304" y="68233"/>
                  <a:pt x="2167304" y="152403"/>
                </a:cubicBezTo>
                <a:lnTo>
                  <a:pt x="2167304" y="761997"/>
                </a:lnTo>
                <a:cubicBezTo>
                  <a:pt x="2167304" y="846167"/>
                  <a:pt x="2099071" y="914400"/>
                  <a:pt x="2014901" y="914400"/>
                </a:cubicBezTo>
                <a:lnTo>
                  <a:pt x="1206041" y="914400"/>
                </a:lnTo>
                <a:lnTo>
                  <a:pt x="1083652" y="1125415"/>
                </a:lnTo>
                <a:lnTo>
                  <a:pt x="961263" y="914400"/>
                </a:lnTo>
                <a:lnTo>
                  <a:pt x="152403" y="914400"/>
                </a:lnTo>
                <a:cubicBezTo>
                  <a:pt x="68233" y="914400"/>
                  <a:pt x="0" y="846167"/>
                  <a:pt x="0" y="761997"/>
                </a:cubicBezTo>
                <a:lnTo>
                  <a:pt x="0" y="152403"/>
                </a:lnTo>
                <a:cubicBezTo>
                  <a:pt x="0" y="68233"/>
                  <a:pt x="68233" y="0"/>
                  <a:pt x="152403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圆角矩形 12"/>
          <p:cNvSpPr/>
          <p:nvPr/>
        </p:nvSpPr>
        <p:spPr>
          <a:xfrm>
            <a:off x="1772529" y="3446585"/>
            <a:ext cx="2167304" cy="2855741"/>
          </a:xfrm>
          <a:prstGeom prst="roundRect">
            <a:avLst>
              <a:gd name="adj" fmla="val 13422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5002113" y="3446584"/>
            <a:ext cx="2167304" cy="2855741"/>
          </a:xfrm>
          <a:prstGeom prst="roundRect">
            <a:avLst>
              <a:gd name="adj" fmla="val 13422"/>
            </a:avLst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8231697" y="3446583"/>
            <a:ext cx="2167304" cy="2855741"/>
          </a:xfrm>
          <a:prstGeom prst="roundRect">
            <a:avLst>
              <a:gd name="adj" fmla="val 13422"/>
            </a:avLst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051667" y="2216481"/>
            <a:ext cx="2068195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Kartika" panose="02020503030404060203" pitchFamily="18" charset="0"/>
              </a:rPr>
              <a:t>TITLE GOSE HERE</a:t>
            </a:r>
            <a:endParaRPr lang="zh-CN" altLang="en-US" sz="2000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22084" y="2213372"/>
            <a:ext cx="2068195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Kartika" panose="02020503030404060203" pitchFamily="18" charset="0"/>
              </a:rPr>
              <a:t>TITLE GOSE HERE</a:t>
            </a:r>
            <a:endParaRPr lang="zh-CN" altLang="en-US" sz="2000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281251" y="2213372"/>
            <a:ext cx="2068195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Kartika" panose="02020503030404060203" pitchFamily="18" charset="0"/>
              </a:rPr>
              <a:t>TITLE GOSE HERE</a:t>
            </a:r>
            <a:endParaRPr lang="zh-CN" altLang="en-US" sz="2000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17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300595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我们的团队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16261" y="2623621"/>
            <a:ext cx="1413802" cy="1413802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267226" y="2623621"/>
            <a:ext cx="1413802" cy="1413802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818191" y="2012853"/>
            <a:ext cx="2556799" cy="2556799"/>
          </a:xfrm>
          <a:prstGeom prst="ellipse">
            <a:avLst/>
          </a:prstGeom>
          <a:solidFill>
            <a:srgbClr val="DA1D27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512153" y="2623621"/>
            <a:ext cx="1413802" cy="1413802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63118" y="2623621"/>
            <a:ext cx="1413802" cy="1413802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239393" y="2456336"/>
            <a:ext cx="1986441" cy="153888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  </a:t>
            </a:r>
            <a:r>
              <a:rPr lang="en-US" altLang="zh-CN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</a:t>
            </a:r>
          </a:p>
          <a:p>
            <a:r>
              <a:rPr lang="en-US" altLang="zh-CN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TEMPLATE</a:t>
            </a:r>
          </a:p>
          <a:p>
            <a:r>
              <a: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6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6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</a:t>
            </a:r>
          </a:p>
          <a:p>
            <a:r>
              <a: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the  center of </a:t>
            </a:r>
            <a:r>
              <a:rPr lang="en-US" altLang="zh-CN" sz="16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</a:t>
            </a:r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600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</a:t>
            </a:r>
            <a:r>
              <a:rPr lang="en-US" altLang="zh-CN" sz="1600" dirty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thought </a:t>
            </a:r>
            <a:endParaRPr lang="en-US" altLang="zh-CN" sz="1600" dirty="0" smtClean="0">
              <a:solidFill>
                <a:srgbClr val="FEFEFE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7" name="文本框 60"/>
          <p:cNvSpPr>
            <a:spLocks noChangeArrowheads="1"/>
          </p:cNvSpPr>
          <p:nvPr/>
        </p:nvSpPr>
        <p:spPr bwMode="auto">
          <a:xfrm>
            <a:off x="1663758" y="4934624"/>
            <a:ext cx="191270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2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1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文本框 60"/>
          <p:cNvSpPr>
            <a:spLocks noChangeArrowheads="1"/>
          </p:cNvSpPr>
          <p:nvPr/>
        </p:nvSpPr>
        <p:spPr bwMode="auto">
          <a:xfrm>
            <a:off x="4035455" y="4934624"/>
            <a:ext cx="191270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2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1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文本框 60"/>
          <p:cNvSpPr>
            <a:spLocks noChangeArrowheads="1"/>
          </p:cNvSpPr>
          <p:nvPr/>
        </p:nvSpPr>
        <p:spPr bwMode="auto">
          <a:xfrm>
            <a:off x="6238343" y="4934624"/>
            <a:ext cx="191270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2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1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文本框 60"/>
          <p:cNvSpPr>
            <a:spLocks noChangeArrowheads="1"/>
          </p:cNvSpPr>
          <p:nvPr/>
        </p:nvSpPr>
        <p:spPr bwMode="auto">
          <a:xfrm>
            <a:off x="8564217" y="4922845"/>
            <a:ext cx="191270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2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1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3833449" y="5040871"/>
            <a:ext cx="0" cy="365754"/>
          </a:xfrm>
          <a:prstGeom prst="line">
            <a:avLst/>
          </a:prstGeom>
          <a:ln w="3810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079462" y="5057228"/>
            <a:ext cx="0" cy="365754"/>
          </a:xfrm>
          <a:prstGeom prst="line">
            <a:avLst/>
          </a:prstGeom>
          <a:ln w="3810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303462" y="5045449"/>
            <a:ext cx="0" cy="365754"/>
          </a:xfrm>
          <a:prstGeom prst="line">
            <a:avLst/>
          </a:prstGeom>
          <a:ln w="3810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989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" y="4854957"/>
            <a:ext cx="6804000" cy="0"/>
          </a:xfrm>
          <a:prstGeom prst="line">
            <a:avLst/>
          </a:prstGeom>
          <a:ln w="3810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7"/>
          <p:cNvSpPr txBox="1">
            <a:spLocks noChangeArrowheads="1"/>
          </p:cNvSpPr>
          <p:nvPr/>
        </p:nvSpPr>
        <p:spPr bwMode="auto">
          <a:xfrm>
            <a:off x="3459906" y="2154116"/>
            <a:ext cx="41601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 dirty="0" smtClean="0">
                <a:solidFill>
                  <a:srgbClr val="DA1D27"/>
                </a:solidFill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PART    02</a:t>
            </a:r>
            <a:endParaRPr lang="zh-CN" altLang="en-US" sz="6000" b="1" dirty="0">
              <a:solidFill>
                <a:srgbClr val="DA1D27"/>
              </a:solidFill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 flipH="1">
            <a:off x="2701856" y="3169780"/>
            <a:ext cx="4828110" cy="1685177"/>
            <a:chOff x="2728452" y="3169781"/>
            <a:chExt cx="4828110" cy="1685177"/>
          </a:xfrm>
        </p:grpSpPr>
        <p:sp>
          <p:nvSpPr>
            <p:cNvPr id="5" name="平行四边形 4"/>
            <p:cNvSpPr/>
            <p:nvPr/>
          </p:nvSpPr>
          <p:spPr>
            <a:xfrm flipV="1">
              <a:off x="4785631" y="3169782"/>
              <a:ext cx="2763911" cy="1685176"/>
            </a:xfrm>
            <a:prstGeom prst="parallelogram">
              <a:avLst>
                <a:gd name="adj" fmla="val 43841"/>
              </a:avLst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平行四边形 9"/>
            <p:cNvSpPr/>
            <p:nvPr/>
          </p:nvSpPr>
          <p:spPr>
            <a:xfrm flipV="1">
              <a:off x="2728452" y="3169781"/>
              <a:ext cx="2763911" cy="1685176"/>
            </a:xfrm>
            <a:prstGeom prst="parallelogram">
              <a:avLst>
                <a:gd name="adj" fmla="val 43841"/>
              </a:avLst>
            </a:prstGeom>
            <a:blipFill dpi="0" rotWithShape="0">
              <a:blip r:embed="rId3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V="1">
              <a:off x="4792651" y="3169781"/>
              <a:ext cx="2763911" cy="1685176"/>
            </a:xfrm>
            <a:prstGeom prst="parallelogram">
              <a:avLst>
                <a:gd name="adj" fmla="val 43841"/>
              </a:avLst>
            </a:prstGeom>
            <a:solidFill>
              <a:srgbClr val="DA1D2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6"/>
          <p:cNvSpPr>
            <a:spLocks noChangeArrowheads="1"/>
          </p:cNvSpPr>
          <p:nvPr/>
        </p:nvSpPr>
        <p:spPr bwMode="auto">
          <a:xfrm>
            <a:off x="8117578" y="3460293"/>
            <a:ext cx="32624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项目计划</a:t>
            </a:r>
            <a:endParaRPr lang="en-US" altLang="en-US" sz="60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843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商业模式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414028" y="2346973"/>
            <a:ext cx="1405549" cy="1633230"/>
            <a:chOff x="5414028" y="2346973"/>
            <a:chExt cx="1405549" cy="1633230"/>
          </a:xfrm>
          <a:solidFill>
            <a:srgbClr val="DA1D27"/>
          </a:solidFill>
        </p:grpSpPr>
        <p:sp>
          <p:nvSpPr>
            <p:cNvPr id="8" name="任意多边形 7"/>
            <p:cNvSpPr/>
            <p:nvPr/>
          </p:nvSpPr>
          <p:spPr>
            <a:xfrm>
              <a:off x="5414028" y="2346973"/>
              <a:ext cx="1405549" cy="1633230"/>
            </a:xfrm>
            <a:custGeom>
              <a:avLst/>
              <a:gdLst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30230"/>
                <a:gd name="connsiteY0" fmla="*/ 1300162 h 1893094"/>
                <a:gd name="connsiteX1" fmla="*/ 776288 w 1630230"/>
                <a:gd name="connsiteY1" fmla="*/ 0 h 1893094"/>
                <a:gd name="connsiteX2" fmla="*/ 1562100 w 1630230"/>
                <a:gd name="connsiteY2" fmla="*/ 1304925 h 1893094"/>
                <a:gd name="connsiteX3" fmla="*/ 1445419 w 1630230"/>
                <a:gd name="connsiteY3" fmla="*/ 1466850 h 1893094"/>
                <a:gd name="connsiteX4" fmla="*/ 1516856 w 1630230"/>
                <a:gd name="connsiteY4" fmla="*/ 1557338 h 1893094"/>
                <a:gd name="connsiteX5" fmla="*/ 1607344 w 1630230"/>
                <a:gd name="connsiteY5" fmla="*/ 1726406 h 1893094"/>
                <a:gd name="connsiteX6" fmla="*/ 1426369 w 1630230"/>
                <a:gd name="connsiteY6" fmla="*/ 1678781 h 1893094"/>
                <a:gd name="connsiteX7" fmla="*/ 1312069 w 1630230"/>
                <a:gd name="connsiteY7" fmla="*/ 1640681 h 1893094"/>
                <a:gd name="connsiteX8" fmla="*/ 1126331 w 1630230"/>
                <a:gd name="connsiteY8" fmla="*/ 1893094 h 1893094"/>
                <a:gd name="connsiteX9" fmla="*/ 909638 w 1630230"/>
                <a:gd name="connsiteY9" fmla="*/ 1893094 h 1893094"/>
                <a:gd name="connsiteX10" fmla="*/ 869156 w 1630230"/>
                <a:gd name="connsiteY10" fmla="*/ 1826419 h 1893094"/>
                <a:gd name="connsiteX11" fmla="*/ 769144 w 1630230"/>
                <a:gd name="connsiteY11" fmla="*/ 1607344 h 1893094"/>
                <a:gd name="connsiteX12" fmla="*/ 671513 w 1630230"/>
                <a:gd name="connsiteY12" fmla="*/ 1797844 h 1893094"/>
                <a:gd name="connsiteX13" fmla="*/ 661988 w 1630230"/>
                <a:gd name="connsiteY13" fmla="*/ 1885950 h 1893094"/>
                <a:gd name="connsiteX14" fmla="*/ 433388 w 1630230"/>
                <a:gd name="connsiteY14" fmla="*/ 1885950 h 1893094"/>
                <a:gd name="connsiteX15" fmla="*/ 261938 w 1630230"/>
                <a:gd name="connsiteY15" fmla="*/ 1664494 h 1893094"/>
                <a:gd name="connsiteX16" fmla="*/ 326231 w 1630230"/>
                <a:gd name="connsiteY16" fmla="*/ 1581150 h 1893094"/>
                <a:gd name="connsiteX17" fmla="*/ 414338 w 1630230"/>
                <a:gd name="connsiteY17" fmla="*/ 1366837 h 1893094"/>
                <a:gd name="connsiteX18" fmla="*/ 188119 w 1630230"/>
                <a:gd name="connsiteY18" fmla="*/ 1404937 h 1893094"/>
                <a:gd name="connsiteX19" fmla="*/ 116681 w 1630230"/>
                <a:gd name="connsiteY19" fmla="*/ 1447800 h 1893094"/>
                <a:gd name="connsiteX20" fmla="*/ 0 w 1630230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29187" h="1893094">
                  <a:moveTo>
                    <a:pt x="0" y="1300162"/>
                  </a:moveTo>
                  <a:lnTo>
                    <a:pt x="776288" y="0"/>
                  </a:lnTo>
                  <a:lnTo>
                    <a:pt x="1562100" y="1304925"/>
                  </a:lnTo>
                  <a:lnTo>
                    <a:pt x="1445419" y="1466850"/>
                  </a:lnTo>
                  <a:cubicBezTo>
                    <a:pt x="1417638" y="1508124"/>
                    <a:pt x="1463674" y="1563688"/>
                    <a:pt x="1516856" y="1557338"/>
                  </a:cubicBezTo>
                  <a:cubicBezTo>
                    <a:pt x="1615282" y="1551781"/>
                    <a:pt x="1658938" y="1667669"/>
                    <a:pt x="1607344" y="1726406"/>
                  </a:cubicBezTo>
                  <a:cubicBezTo>
                    <a:pt x="1550194" y="1785937"/>
                    <a:pt x="1438275" y="1769268"/>
                    <a:pt x="1426369" y="1678781"/>
                  </a:cubicBezTo>
                  <a:cubicBezTo>
                    <a:pt x="1423194" y="1634331"/>
                    <a:pt x="1339057" y="1604168"/>
                    <a:pt x="1312069" y="1640681"/>
                  </a:cubicBezTo>
                  <a:lnTo>
                    <a:pt x="1126331" y="1893094"/>
                  </a:lnTo>
                  <a:lnTo>
                    <a:pt x="909638" y="1893094"/>
                  </a:lnTo>
                  <a:cubicBezTo>
                    <a:pt x="865187" y="1892300"/>
                    <a:pt x="832644" y="1877220"/>
                    <a:pt x="869156" y="1826419"/>
                  </a:cubicBezTo>
                  <a:cubicBezTo>
                    <a:pt x="931069" y="1746251"/>
                    <a:pt x="900112" y="1608931"/>
                    <a:pt x="769144" y="1607344"/>
                  </a:cubicBezTo>
                  <a:cubicBezTo>
                    <a:pt x="667544" y="1611313"/>
                    <a:pt x="630238" y="1734344"/>
                    <a:pt x="671513" y="1797844"/>
                  </a:cubicBezTo>
                  <a:cubicBezTo>
                    <a:pt x="706438" y="1843881"/>
                    <a:pt x="710407" y="1887537"/>
                    <a:pt x="661988" y="1885950"/>
                  </a:cubicBezTo>
                  <a:lnTo>
                    <a:pt x="433388" y="1885950"/>
                  </a:lnTo>
                  <a:lnTo>
                    <a:pt x="261938" y="1664494"/>
                  </a:lnTo>
                  <a:cubicBezTo>
                    <a:pt x="216694" y="1598613"/>
                    <a:pt x="271463" y="1573212"/>
                    <a:pt x="326231" y="1581150"/>
                  </a:cubicBezTo>
                  <a:cubicBezTo>
                    <a:pt x="379413" y="1588293"/>
                    <a:pt x="492125" y="1476375"/>
                    <a:pt x="407194" y="1373981"/>
                  </a:cubicBezTo>
                  <a:cubicBezTo>
                    <a:pt x="329406" y="1296193"/>
                    <a:pt x="206375" y="1339849"/>
                    <a:pt x="192881" y="1412080"/>
                  </a:cubicBezTo>
                  <a:cubicBezTo>
                    <a:pt x="179387" y="1476374"/>
                    <a:pt x="134938" y="1488280"/>
                    <a:pt x="111919" y="1454944"/>
                  </a:cubicBezTo>
                  <a:lnTo>
                    <a:pt x="0" y="130016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790771" y="2879859"/>
              <a:ext cx="582138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01</a:t>
              </a:r>
              <a:endParaRPr lang="zh-CN" altLang="en-US" sz="2400" b="1" dirty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468735" y="3349908"/>
            <a:ext cx="1633230" cy="1405549"/>
            <a:chOff x="6468735" y="3349908"/>
            <a:chExt cx="1633230" cy="1405549"/>
          </a:xfrm>
          <a:solidFill>
            <a:srgbClr val="DA1D27"/>
          </a:solidFill>
        </p:grpSpPr>
        <p:sp>
          <p:nvSpPr>
            <p:cNvPr id="14" name="任意多边形 13"/>
            <p:cNvSpPr/>
            <p:nvPr/>
          </p:nvSpPr>
          <p:spPr>
            <a:xfrm rot="4297007">
              <a:off x="6582575" y="3236068"/>
              <a:ext cx="1405549" cy="1633230"/>
            </a:xfrm>
            <a:custGeom>
              <a:avLst/>
              <a:gdLst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30230"/>
                <a:gd name="connsiteY0" fmla="*/ 1300162 h 1893094"/>
                <a:gd name="connsiteX1" fmla="*/ 776288 w 1630230"/>
                <a:gd name="connsiteY1" fmla="*/ 0 h 1893094"/>
                <a:gd name="connsiteX2" fmla="*/ 1562100 w 1630230"/>
                <a:gd name="connsiteY2" fmla="*/ 1304925 h 1893094"/>
                <a:gd name="connsiteX3" fmla="*/ 1445419 w 1630230"/>
                <a:gd name="connsiteY3" fmla="*/ 1466850 h 1893094"/>
                <a:gd name="connsiteX4" fmla="*/ 1516856 w 1630230"/>
                <a:gd name="connsiteY4" fmla="*/ 1557338 h 1893094"/>
                <a:gd name="connsiteX5" fmla="*/ 1607344 w 1630230"/>
                <a:gd name="connsiteY5" fmla="*/ 1726406 h 1893094"/>
                <a:gd name="connsiteX6" fmla="*/ 1426369 w 1630230"/>
                <a:gd name="connsiteY6" fmla="*/ 1678781 h 1893094"/>
                <a:gd name="connsiteX7" fmla="*/ 1312069 w 1630230"/>
                <a:gd name="connsiteY7" fmla="*/ 1640681 h 1893094"/>
                <a:gd name="connsiteX8" fmla="*/ 1126331 w 1630230"/>
                <a:gd name="connsiteY8" fmla="*/ 1893094 h 1893094"/>
                <a:gd name="connsiteX9" fmla="*/ 909638 w 1630230"/>
                <a:gd name="connsiteY9" fmla="*/ 1893094 h 1893094"/>
                <a:gd name="connsiteX10" fmla="*/ 869156 w 1630230"/>
                <a:gd name="connsiteY10" fmla="*/ 1826419 h 1893094"/>
                <a:gd name="connsiteX11" fmla="*/ 769144 w 1630230"/>
                <a:gd name="connsiteY11" fmla="*/ 1607344 h 1893094"/>
                <a:gd name="connsiteX12" fmla="*/ 671513 w 1630230"/>
                <a:gd name="connsiteY12" fmla="*/ 1797844 h 1893094"/>
                <a:gd name="connsiteX13" fmla="*/ 661988 w 1630230"/>
                <a:gd name="connsiteY13" fmla="*/ 1885950 h 1893094"/>
                <a:gd name="connsiteX14" fmla="*/ 433388 w 1630230"/>
                <a:gd name="connsiteY14" fmla="*/ 1885950 h 1893094"/>
                <a:gd name="connsiteX15" fmla="*/ 261938 w 1630230"/>
                <a:gd name="connsiteY15" fmla="*/ 1664494 h 1893094"/>
                <a:gd name="connsiteX16" fmla="*/ 326231 w 1630230"/>
                <a:gd name="connsiteY16" fmla="*/ 1581150 h 1893094"/>
                <a:gd name="connsiteX17" fmla="*/ 414338 w 1630230"/>
                <a:gd name="connsiteY17" fmla="*/ 1366837 h 1893094"/>
                <a:gd name="connsiteX18" fmla="*/ 188119 w 1630230"/>
                <a:gd name="connsiteY18" fmla="*/ 1404937 h 1893094"/>
                <a:gd name="connsiteX19" fmla="*/ 116681 w 1630230"/>
                <a:gd name="connsiteY19" fmla="*/ 1447800 h 1893094"/>
                <a:gd name="connsiteX20" fmla="*/ 0 w 1630230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29187" h="1893094">
                  <a:moveTo>
                    <a:pt x="0" y="1300162"/>
                  </a:moveTo>
                  <a:lnTo>
                    <a:pt x="776288" y="0"/>
                  </a:lnTo>
                  <a:lnTo>
                    <a:pt x="1562100" y="1304925"/>
                  </a:lnTo>
                  <a:lnTo>
                    <a:pt x="1445419" y="1466850"/>
                  </a:lnTo>
                  <a:cubicBezTo>
                    <a:pt x="1417638" y="1508124"/>
                    <a:pt x="1463674" y="1563688"/>
                    <a:pt x="1516856" y="1557338"/>
                  </a:cubicBezTo>
                  <a:cubicBezTo>
                    <a:pt x="1615282" y="1551781"/>
                    <a:pt x="1658938" y="1667669"/>
                    <a:pt x="1607344" y="1726406"/>
                  </a:cubicBezTo>
                  <a:cubicBezTo>
                    <a:pt x="1550194" y="1785937"/>
                    <a:pt x="1438275" y="1769268"/>
                    <a:pt x="1426369" y="1678781"/>
                  </a:cubicBezTo>
                  <a:cubicBezTo>
                    <a:pt x="1423194" y="1634331"/>
                    <a:pt x="1339057" y="1604168"/>
                    <a:pt x="1312069" y="1640681"/>
                  </a:cubicBezTo>
                  <a:lnTo>
                    <a:pt x="1126331" y="1893094"/>
                  </a:lnTo>
                  <a:lnTo>
                    <a:pt x="909638" y="1893094"/>
                  </a:lnTo>
                  <a:cubicBezTo>
                    <a:pt x="865187" y="1892300"/>
                    <a:pt x="832644" y="1877220"/>
                    <a:pt x="869156" y="1826419"/>
                  </a:cubicBezTo>
                  <a:cubicBezTo>
                    <a:pt x="931069" y="1746251"/>
                    <a:pt x="900112" y="1608931"/>
                    <a:pt x="769144" y="1607344"/>
                  </a:cubicBezTo>
                  <a:cubicBezTo>
                    <a:pt x="667544" y="1611313"/>
                    <a:pt x="630238" y="1734344"/>
                    <a:pt x="671513" y="1797844"/>
                  </a:cubicBezTo>
                  <a:cubicBezTo>
                    <a:pt x="706438" y="1843881"/>
                    <a:pt x="710407" y="1887537"/>
                    <a:pt x="661988" y="1885950"/>
                  </a:cubicBezTo>
                  <a:lnTo>
                    <a:pt x="433388" y="1885950"/>
                  </a:lnTo>
                  <a:lnTo>
                    <a:pt x="261938" y="1664494"/>
                  </a:lnTo>
                  <a:cubicBezTo>
                    <a:pt x="216694" y="1598613"/>
                    <a:pt x="271463" y="1573212"/>
                    <a:pt x="326231" y="1581150"/>
                  </a:cubicBezTo>
                  <a:cubicBezTo>
                    <a:pt x="379413" y="1588293"/>
                    <a:pt x="492125" y="1476375"/>
                    <a:pt x="407194" y="1373981"/>
                  </a:cubicBezTo>
                  <a:cubicBezTo>
                    <a:pt x="329406" y="1296193"/>
                    <a:pt x="206375" y="1339849"/>
                    <a:pt x="192881" y="1412080"/>
                  </a:cubicBezTo>
                  <a:cubicBezTo>
                    <a:pt x="179387" y="1476374"/>
                    <a:pt x="134938" y="1488280"/>
                    <a:pt x="111919" y="1454944"/>
                  </a:cubicBezTo>
                  <a:lnTo>
                    <a:pt x="0" y="130016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035096" y="3769828"/>
              <a:ext cx="582138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02</a:t>
              </a:r>
              <a:endParaRPr lang="zh-CN" altLang="en-US" sz="2400" b="1" dirty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091209" y="4626211"/>
            <a:ext cx="1405549" cy="1633230"/>
            <a:chOff x="6091209" y="4626211"/>
            <a:chExt cx="1405549" cy="1633230"/>
          </a:xfrm>
          <a:solidFill>
            <a:srgbClr val="DA1D27"/>
          </a:solidFill>
        </p:grpSpPr>
        <p:sp>
          <p:nvSpPr>
            <p:cNvPr id="18" name="任意多边形 17"/>
            <p:cNvSpPr/>
            <p:nvPr/>
          </p:nvSpPr>
          <p:spPr>
            <a:xfrm rot="8672092">
              <a:off x="6091209" y="4626211"/>
              <a:ext cx="1405549" cy="1633230"/>
            </a:xfrm>
            <a:custGeom>
              <a:avLst/>
              <a:gdLst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30230"/>
                <a:gd name="connsiteY0" fmla="*/ 1300162 h 1893094"/>
                <a:gd name="connsiteX1" fmla="*/ 776288 w 1630230"/>
                <a:gd name="connsiteY1" fmla="*/ 0 h 1893094"/>
                <a:gd name="connsiteX2" fmla="*/ 1562100 w 1630230"/>
                <a:gd name="connsiteY2" fmla="*/ 1304925 h 1893094"/>
                <a:gd name="connsiteX3" fmla="*/ 1445419 w 1630230"/>
                <a:gd name="connsiteY3" fmla="*/ 1466850 h 1893094"/>
                <a:gd name="connsiteX4" fmla="*/ 1516856 w 1630230"/>
                <a:gd name="connsiteY4" fmla="*/ 1557338 h 1893094"/>
                <a:gd name="connsiteX5" fmla="*/ 1607344 w 1630230"/>
                <a:gd name="connsiteY5" fmla="*/ 1726406 h 1893094"/>
                <a:gd name="connsiteX6" fmla="*/ 1426369 w 1630230"/>
                <a:gd name="connsiteY6" fmla="*/ 1678781 h 1893094"/>
                <a:gd name="connsiteX7" fmla="*/ 1312069 w 1630230"/>
                <a:gd name="connsiteY7" fmla="*/ 1640681 h 1893094"/>
                <a:gd name="connsiteX8" fmla="*/ 1126331 w 1630230"/>
                <a:gd name="connsiteY8" fmla="*/ 1893094 h 1893094"/>
                <a:gd name="connsiteX9" fmla="*/ 909638 w 1630230"/>
                <a:gd name="connsiteY9" fmla="*/ 1893094 h 1893094"/>
                <a:gd name="connsiteX10" fmla="*/ 869156 w 1630230"/>
                <a:gd name="connsiteY10" fmla="*/ 1826419 h 1893094"/>
                <a:gd name="connsiteX11" fmla="*/ 769144 w 1630230"/>
                <a:gd name="connsiteY11" fmla="*/ 1607344 h 1893094"/>
                <a:gd name="connsiteX12" fmla="*/ 671513 w 1630230"/>
                <a:gd name="connsiteY12" fmla="*/ 1797844 h 1893094"/>
                <a:gd name="connsiteX13" fmla="*/ 661988 w 1630230"/>
                <a:gd name="connsiteY13" fmla="*/ 1885950 h 1893094"/>
                <a:gd name="connsiteX14" fmla="*/ 433388 w 1630230"/>
                <a:gd name="connsiteY14" fmla="*/ 1885950 h 1893094"/>
                <a:gd name="connsiteX15" fmla="*/ 261938 w 1630230"/>
                <a:gd name="connsiteY15" fmla="*/ 1664494 h 1893094"/>
                <a:gd name="connsiteX16" fmla="*/ 326231 w 1630230"/>
                <a:gd name="connsiteY16" fmla="*/ 1581150 h 1893094"/>
                <a:gd name="connsiteX17" fmla="*/ 414338 w 1630230"/>
                <a:gd name="connsiteY17" fmla="*/ 1366837 h 1893094"/>
                <a:gd name="connsiteX18" fmla="*/ 188119 w 1630230"/>
                <a:gd name="connsiteY18" fmla="*/ 1404937 h 1893094"/>
                <a:gd name="connsiteX19" fmla="*/ 116681 w 1630230"/>
                <a:gd name="connsiteY19" fmla="*/ 1447800 h 1893094"/>
                <a:gd name="connsiteX20" fmla="*/ 0 w 1630230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29187" h="1893094">
                  <a:moveTo>
                    <a:pt x="0" y="1300162"/>
                  </a:moveTo>
                  <a:lnTo>
                    <a:pt x="776288" y="0"/>
                  </a:lnTo>
                  <a:lnTo>
                    <a:pt x="1562100" y="1304925"/>
                  </a:lnTo>
                  <a:lnTo>
                    <a:pt x="1445419" y="1466850"/>
                  </a:lnTo>
                  <a:cubicBezTo>
                    <a:pt x="1417638" y="1508124"/>
                    <a:pt x="1463674" y="1563688"/>
                    <a:pt x="1516856" y="1557338"/>
                  </a:cubicBezTo>
                  <a:cubicBezTo>
                    <a:pt x="1615282" y="1551781"/>
                    <a:pt x="1658938" y="1667669"/>
                    <a:pt x="1607344" y="1726406"/>
                  </a:cubicBezTo>
                  <a:cubicBezTo>
                    <a:pt x="1550194" y="1785937"/>
                    <a:pt x="1438275" y="1769268"/>
                    <a:pt x="1426369" y="1678781"/>
                  </a:cubicBezTo>
                  <a:cubicBezTo>
                    <a:pt x="1423194" y="1634331"/>
                    <a:pt x="1339057" y="1604168"/>
                    <a:pt x="1312069" y="1640681"/>
                  </a:cubicBezTo>
                  <a:lnTo>
                    <a:pt x="1126331" y="1893094"/>
                  </a:lnTo>
                  <a:lnTo>
                    <a:pt x="909638" y="1893094"/>
                  </a:lnTo>
                  <a:cubicBezTo>
                    <a:pt x="865187" y="1892300"/>
                    <a:pt x="832644" y="1877220"/>
                    <a:pt x="869156" y="1826419"/>
                  </a:cubicBezTo>
                  <a:cubicBezTo>
                    <a:pt x="931069" y="1746251"/>
                    <a:pt x="900112" y="1608931"/>
                    <a:pt x="769144" y="1607344"/>
                  </a:cubicBezTo>
                  <a:cubicBezTo>
                    <a:pt x="667544" y="1611313"/>
                    <a:pt x="630238" y="1734344"/>
                    <a:pt x="671513" y="1797844"/>
                  </a:cubicBezTo>
                  <a:cubicBezTo>
                    <a:pt x="706438" y="1843881"/>
                    <a:pt x="710407" y="1887537"/>
                    <a:pt x="661988" y="1885950"/>
                  </a:cubicBezTo>
                  <a:lnTo>
                    <a:pt x="433388" y="1885950"/>
                  </a:lnTo>
                  <a:lnTo>
                    <a:pt x="261938" y="1664494"/>
                  </a:lnTo>
                  <a:cubicBezTo>
                    <a:pt x="216694" y="1598613"/>
                    <a:pt x="271463" y="1573212"/>
                    <a:pt x="326231" y="1581150"/>
                  </a:cubicBezTo>
                  <a:cubicBezTo>
                    <a:pt x="379413" y="1588293"/>
                    <a:pt x="492125" y="1476375"/>
                    <a:pt x="407194" y="1373981"/>
                  </a:cubicBezTo>
                  <a:cubicBezTo>
                    <a:pt x="329406" y="1296193"/>
                    <a:pt x="206375" y="1339849"/>
                    <a:pt x="192881" y="1412080"/>
                  </a:cubicBezTo>
                  <a:cubicBezTo>
                    <a:pt x="179387" y="1476374"/>
                    <a:pt x="134938" y="1488280"/>
                    <a:pt x="111919" y="1454944"/>
                  </a:cubicBezTo>
                  <a:lnTo>
                    <a:pt x="0" y="130016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524405" y="5254071"/>
              <a:ext cx="582138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sz="2400" b="1" dirty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620989" y="4583945"/>
            <a:ext cx="1405549" cy="1633230"/>
            <a:chOff x="4620989" y="4583945"/>
            <a:chExt cx="1405549" cy="1633230"/>
          </a:xfrm>
          <a:solidFill>
            <a:srgbClr val="DA1D27"/>
          </a:solidFill>
        </p:grpSpPr>
        <p:sp>
          <p:nvSpPr>
            <p:cNvPr id="21" name="任意多边形 20"/>
            <p:cNvSpPr/>
            <p:nvPr/>
          </p:nvSpPr>
          <p:spPr>
            <a:xfrm rot="12968292">
              <a:off x="4620989" y="4583945"/>
              <a:ext cx="1405549" cy="1633230"/>
            </a:xfrm>
            <a:custGeom>
              <a:avLst/>
              <a:gdLst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30230"/>
                <a:gd name="connsiteY0" fmla="*/ 1300162 h 1893094"/>
                <a:gd name="connsiteX1" fmla="*/ 776288 w 1630230"/>
                <a:gd name="connsiteY1" fmla="*/ 0 h 1893094"/>
                <a:gd name="connsiteX2" fmla="*/ 1562100 w 1630230"/>
                <a:gd name="connsiteY2" fmla="*/ 1304925 h 1893094"/>
                <a:gd name="connsiteX3" fmla="*/ 1445419 w 1630230"/>
                <a:gd name="connsiteY3" fmla="*/ 1466850 h 1893094"/>
                <a:gd name="connsiteX4" fmla="*/ 1516856 w 1630230"/>
                <a:gd name="connsiteY4" fmla="*/ 1557338 h 1893094"/>
                <a:gd name="connsiteX5" fmla="*/ 1607344 w 1630230"/>
                <a:gd name="connsiteY5" fmla="*/ 1726406 h 1893094"/>
                <a:gd name="connsiteX6" fmla="*/ 1426369 w 1630230"/>
                <a:gd name="connsiteY6" fmla="*/ 1678781 h 1893094"/>
                <a:gd name="connsiteX7" fmla="*/ 1312069 w 1630230"/>
                <a:gd name="connsiteY7" fmla="*/ 1640681 h 1893094"/>
                <a:gd name="connsiteX8" fmla="*/ 1126331 w 1630230"/>
                <a:gd name="connsiteY8" fmla="*/ 1893094 h 1893094"/>
                <a:gd name="connsiteX9" fmla="*/ 909638 w 1630230"/>
                <a:gd name="connsiteY9" fmla="*/ 1893094 h 1893094"/>
                <a:gd name="connsiteX10" fmla="*/ 869156 w 1630230"/>
                <a:gd name="connsiteY10" fmla="*/ 1826419 h 1893094"/>
                <a:gd name="connsiteX11" fmla="*/ 769144 w 1630230"/>
                <a:gd name="connsiteY11" fmla="*/ 1607344 h 1893094"/>
                <a:gd name="connsiteX12" fmla="*/ 671513 w 1630230"/>
                <a:gd name="connsiteY12" fmla="*/ 1797844 h 1893094"/>
                <a:gd name="connsiteX13" fmla="*/ 661988 w 1630230"/>
                <a:gd name="connsiteY13" fmla="*/ 1885950 h 1893094"/>
                <a:gd name="connsiteX14" fmla="*/ 433388 w 1630230"/>
                <a:gd name="connsiteY14" fmla="*/ 1885950 h 1893094"/>
                <a:gd name="connsiteX15" fmla="*/ 261938 w 1630230"/>
                <a:gd name="connsiteY15" fmla="*/ 1664494 h 1893094"/>
                <a:gd name="connsiteX16" fmla="*/ 326231 w 1630230"/>
                <a:gd name="connsiteY16" fmla="*/ 1581150 h 1893094"/>
                <a:gd name="connsiteX17" fmla="*/ 414338 w 1630230"/>
                <a:gd name="connsiteY17" fmla="*/ 1366837 h 1893094"/>
                <a:gd name="connsiteX18" fmla="*/ 188119 w 1630230"/>
                <a:gd name="connsiteY18" fmla="*/ 1404937 h 1893094"/>
                <a:gd name="connsiteX19" fmla="*/ 116681 w 1630230"/>
                <a:gd name="connsiteY19" fmla="*/ 1447800 h 1893094"/>
                <a:gd name="connsiteX20" fmla="*/ 0 w 1630230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29187" h="1893094">
                  <a:moveTo>
                    <a:pt x="0" y="1300162"/>
                  </a:moveTo>
                  <a:lnTo>
                    <a:pt x="776288" y="0"/>
                  </a:lnTo>
                  <a:lnTo>
                    <a:pt x="1562100" y="1304925"/>
                  </a:lnTo>
                  <a:lnTo>
                    <a:pt x="1445419" y="1466850"/>
                  </a:lnTo>
                  <a:cubicBezTo>
                    <a:pt x="1417638" y="1508124"/>
                    <a:pt x="1463674" y="1563688"/>
                    <a:pt x="1516856" y="1557338"/>
                  </a:cubicBezTo>
                  <a:cubicBezTo>
                    <a:pt x="1615282" y="1551781"/>
                    <a:pt x="1658938" y="1667669"/>
                    <a:pt x="1607344" y="1726406"/>
                  </a:cubicBezTo>
                  <a:cubicBezTo>
                    <a:pt x="1550194" y="1785937"/>
                    <a:pt x="1438275" y="1769268"/>
                    <a:pt x="1426369" y="1678781"/>
                  </a:cubicBezTo>
                  <a:cubicBezTo>
                    <a:pt x="1423194" y="1634331"/>
                    <a:pt x="1339057" y="1604168"/>
                    <a:pt x="1312069" y="1640681"/>
                  </a:cubicBezTo>
                  <a:lnTo>
                    <a:pt x="1126331" y="1893094"/>
                  </a:lnTo>
                  <a:lnTo>
                    <a:pt x="909638" y="1893094"/>
                  </a:lnTo>
                  <a:cubicBezTo>
                    <a:pt x="865187" y="1892300"/>
                    <a:pt x="832644" y="1877220"/>
                    <a:pt x="869156" y="1826419"/>
                  </a:cubicBezTo>
                  <a:cubicBezTo>
                    <a:pt x="931069" y="1746251"/>
                    <a:pt x="900112" y="1608931"/>
                    <a:pt x="769144" y="1607344"/>
                  </a:cubicBezTo>
                  <a:cubicBezTo>
                    <a:pt x="667544" y="1611313"/>
                    <a:pt x="630238" y="1734344"/>
                    <a:pt x="671513" y="1797844"/>
                  </a:cubicBezTo>
                  <a:cubicBezTo>
                    <a:pt x="706438" y="1843881"/>
                    <a:pt x="710407" y="1887537"/>
                    <a:pt x="661988" y="1885950"/>
                  </a:cubicBezTo>
                  <a:lnTo>
                    <a:pt x="433388" y="1885950"/>
                  </a:lnTo>
                  <a:lnTo>
                    <a:pt x="261938" y="1664494"/>
                  </a:lnTo>
                  <a:cubicBezTo>
                    <a:pt x="216694" y="1598613"/>
                    <a:pt x="271463" y="1573212"/>
                    <a:pt x="326231" y="1581150"/>
                  </a:cubicBezTo>
                  <a:cubicBezTo>
                    <a:pt x="379413" y="1588293"/>
                    <a:pt x="492125" y="1476375"/>
                    <a:pt x="407194" y="1373981"/>
                  </a:cubicBezTo>
                  <a:cubicBezTo>
                    <a:pt x="329406" y="1296193"/>
                    <a:pt x="206375" y="1339849"/>
                    <a:pt x="192881" y="1412080"/>
                  </a:cubicBezTo>
                  <a:cubicBezTo>
                    <a:pt x="179387" y="1476374"/>
                    <a:pt x="134938" y="1488280"/>
                    <a:pt x="111919" y="1454944"/>
                  </a:cubicBezTo>
                  <a:lnTo>
                    <a:pt x="0" y="130016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071344" y="5169727"/>
              <a:ext cx="582138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prstClr val="white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04</a:t>
              </a:r>
              <a:endParaRPr lang="zh-CN" altLang="en-US" sz="2400" b="1" dirty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090035" y="3299338"/>
            <a:ext cx="1633230" cy="1405549"/>
            <a:chOff x="4090035" y="3299338"/>
            <a:chExt cx="1633230" cy="1405549"/>
          </a:xfrm>
          <a:solidFill>
            <a:srgbClr val="DA1D27"/>
          </a:solidFill>
        </p:grpSpPr>
        <p:sp>
          <p:nvSpPr>
            <p:cNvPr id="24" name="任意多边形 23"/>
            <p:cNvSpPr/>
            <p:nvPr/>
          </p:nvSpPr>
          <p:spPr>
            <a:xfrm rot="17278449">
              <a:off x="4203875" y="3185498"/>
              <a:ext cx="1405549" cy="1633230"/>
            </a:xfrm>
            <a:custGeom>
              <a:avLst/>
              <a:gdLst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04950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2094 w 1600200"/>
                <a:gd name="connsiteY4" fmla="*/ 1569244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00200"/>
                <a:gd name="connsiteY0" fmla="*/ 1300162 h 1893094"/>
                <a:gd name="connsiteX1" fmla="*/ 776288 w 1600200"/>
                <a:gd name="connsiteY1" fmla="*/ 0 h 1893094"/>
                <a:gd name="connsiteX2" fmla="*/ 1562100 w 1600200"/>
                <a:gd name="connsiteY2" fmla="*/ 1304925 h 1893094"/>
                <a:gd name="connsiteX3" fmla="*/ 1445419 w 1600200"/>
                <a:gd name="connsiteY3" fmla="*/ 1466850 h 1893094"/>
                <a:gd name="connsiteX4" fmla="*/ 1516856 w 1600200"/>
                <a:gd name="connsiteY4" fmla="*/ 1557338 h 1893094"/>
                <a:gd name="connsiteX5" fmla="*/ 1600200 w 1600200"/>
                <a:gd name="connsiteY5" fmla="*/ 1724025 h 1893094"/>
                <a:gd name="connsiteX6" fmla="*/ 1428750 w 1600200"/>
                <a:gd name="connsiteY6" fmla="*/ 1674019 h 1893094"/>
                <a:gd name="connsiteX7" fmla="*/ 1304925 w 1600200"/>
                <a:gd name="connsiteY7" fmla="*/ 1633537 h 1893094"/>
                <a:gd name="connsiteX8" fmla="*/ 1126331 w 1600200"/>
                <a:gd name="connsiteY8" fmla="*/ 1893094 h 1893094"/>
                <a:gd name="connsiteX9" fmla="*/ 909638 w 1600200"/>
                <a:gd name="connsiteY9" fmla="*/ 1893094 h 1893094"/>
                <a:gd name="connsiteX10" fmla="*/ 869156 w 1600200"/>
                <a:gd name="connsiteY10" fmla="*/ 1826419 h 1893094"/>
                <a:gd name="connsiteX11" fmla="*/ 769144 w 1600200"/>
                <a:gd name="connsiteY11" fmla="*/ 1607344 h 1893094"/>
                <a:gd name="connsiteX12" fmla="*/ 671513 w 1600200"/>
                <a:gd name="connsiteY12" fmla="*/ 1797844 h 1893094"/>
                <a:gd name="connsiteX13" fmla="*/ 661988 w 1600200"/>
                <a:gd name="connsiteY13" fmla="*/ 1885950 h 1893094"/>
                <a:gd name="connsiteX14" fmla="*/ 433388 w 1600200"/>
                <a:gd name="connsiteY14" fmla="*/ 1885950 h 1893094"/>
                <a:gd name="connsiteX15" fmla="*/ 261938 w 1600200"/>
                <a:gd name="connsiteY15" fmla="*/ 1664494 h 1893094"/>
                <a:gd name="connsiteX16" fmla="*/ 326231 w 1600200"/>
                <a:gd name="connsiteY16" fmla="*/ 1581150 h 1893094"/>
                <a:gd name="connsiteX17" fmla="*/ 414338 w 1600200"/>
                <a:gd name="connsiteY17" fmla="*/ 1366837 h 1893094"/>
                <a:gd name="connsiteX18" fmla="*/ 188119 w 1600200"/>
                <a:gd name="connsiteY18" fmla="*/ 1404937 h 1893094"/>
                <a:gd name="connsiteX19" fmla="*/ 116681 w 1600200"/>
                <a:gd name="connsiteY19" fmla="*/ 1447800 h 1893094"/>
                <a:gd name="connsiteX20" fmla="*/ 0 w 1600200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18472"/>
                <a:gd name="connsiteY0" fmla="*/ 1300162 h 1893094"/>
                <a:gd name="connsiteX1" fmla="*/ 776288 w 1618472"/>
                <a:gd name="connsiteY1" fmla="*/ 0 h 1893094"/>
                <a:gd name="connsiteX2" fmla="*/ 1562100 w 1618472"/>
                <a:gd name="connsiteY2" fmla="*/ 1304925 h 1893094"/>
                <a:gd name="connsiteX3" fmla="*/ 1445419 w 1618472"/>
                <a:gd name="connsiteY3" fmla="*/ 1466850 h 1893094"/>
                <a:gd name="connsiteX4" fmla="*/ 1516856 w 1618472"/>
                <a:gd name="connsiteY4" fmla="*/ 1557338 h 1893094"/>
                <a:gd name="connsiteX5" fmla="*/ 1600200 w 1618472"/>
                <a:gd name="connsiteY5" fmla="*/ 1724025 h 1893094"/>
                <a:gd name="connsiteX6" fmla="*/ 1428750 w 1618472"/>
                <a:gd name="connsiteY6" fmla="*/ 1674019 h 1893094"/>
                <a:gd name="connsiteX7" fmla="*/ 1304925 w 1618472"/>
                <a:gd name="connsiteY7" fmla="*/ 1633537 h 1893094"/>
                <a:gd name="connsiteX8" fmla="*/ 1126331 w 1618472"/>
                <a:gd name="connsiteY8" fmla="*/ 1893094 h 1893094"/>
                <a:gd name="connsiteX9" fmla="*/ 909638 w 1618472"/>
                <a:gd name="connsiteY9" fmla="*/ 1893094 h 1893094"/>
                <a:gd name="connsiteX10" fmla="*/ 869156 w 1618472"/>
                <a:gd name="connsiteY10" fmla="*/ 1826419 h 1893094"/>
                <a:gd name="connsiteX11" fmla="*/ 769144 w 1618472"/>
                <a:gd name="connsiteY11" fmla="*/ 1607344 h 1893094"/>
                <a:gd name="connsiteX12" fmla="*/ 671513 w 1618472"/>
                <a:gd name="connsiteY12" fmla="*/ 1797844 h 1893094"/>
                <a:gd name="connsiteX13" fmla="*/ 661988 w 1618472"/>
                <a:gd name="connsiteY13" fmla="*/ 1885950 h 1893094"/>
                <a:gd name="connsiteX14" fmla="*/ 433388 w 1618472"/>
                <a:gd name="connsiteY14" fmla="*/ 1885950 h 1893094"/>
                <a:gd name="connsiteX15" fmla="*/ 261938 w 1618472"/>
                <a:gd name="connsiteY15" fmla="*/ 1664494 h 1893094"/>
                <a:gd name="connsiteX16" fmla="*/ 326231 w 1618472"/>
                <a:gd name="connsiteY16" fmla="*/ 1581150 h 1893094"/>
                <a:gd name="connsiteX17" fmla="*/ 414338 w 1618472"/>
                <a:gd name="connsiteY17" fmla="*/ 1366837 h 1893094"/>
                <a:gd name="connsiteX18" fmla="*/ 188119 w 1618472"/>
                <a:gd name="connsiteY18" fmla="*/ 1404937 h 1893094"/>
                <a:gd name="connsiteX19" fmla="*/ 116681 w 1618472"/>
                <a:gd name="connsiteY19" fmla="*/ 1447800 h 1893094"/>
                <a:gd name="connsiteX20" fmla="*/ 0 w 1618472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04925 w 1624617"/>
                <a:gd name="connsiteY7" fmla="*/ 1633537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8750 w 1624617"/>
                <a:gd name="connsiteY6" fmla="*/ 1674019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24617"/>
                <a:gd name="connsiteY0" fmla="*/ 1300162 h 1893094"/>
                <a:gd name="connsiteX1" fmla="*/ 776288 w 1624617"/>
                <a:gd name="connsiteY1" fmla="*/ 0 h 1893094"/>
                <a:gd name="connsiteX2" fmla="*/ 1562100 w 1624617"/>
                <a:gd name="connsiteY2" fmla="*/ 1304925 h 1893094"/>
                <a:gd name="connsiteX3" fmla="*/ 1445419 w 1624617"/>
                <a:gd name="connsiteY3" fmla="*/ 1466850 h 1893094"/>
                <a:gd name="connsiteX4" fmla="*/ 1516856 w 1624617"/>
                <a:gd name="connsiteY4" fmla="*/ 1557338 h 1893094"/>
                <a:gd name="connsiteX5" fmla="*/ 1600200 w 1624617"/>
                <a:gd name="connsiteY5" fmla="*/ 1724025 h 1893094"/>
                <a:gd name="connsiteX6" fmla="*/ 1426369 w 1624617"/>
                <a:gd name="connsiteY6" fmla="*/ 1678781 h 1893094"/>
                <a:gd name="connsiteX7" fmla="*/ 1312069 w 1624617"/>
                <a:gd name="connsiteY7" fmla="*/ 1640681 h 1893094"/>
                <a:gd name="connsiteX8" fmla="*/ 1126331 w 1624617"/>
                <a:gd name="connsiteY8" fmla="*/ 1893094 h 1893094"/>
                <a:gd name="connsiteX9" fmla="*/ 909638 w 1624617"/>
                <a:gd name="connsiteY9" fmla="*/ 1893094 h 1893094"/>
                <a:gd name="connsiteX10" fmla="*/ 869156 w 1624617"/>
                <a:gd name="connsiteY10" fmla="*/ 1826419 h 1893094"/>
                <a:gd name="connsiteX11" fmla="*/ 769144 w 1624617"/>
                <a:gd name="connsiteY11" fmla="*/ 1607344 h 1893094"/>
                <a:gd name="connsiteX12" fmla="*/ 671513 w 1624617"/>
                <a:gd name="connsiteY12" fmla="*/ 1797844 h 1893094"/>
                <a:gd name="connsiteX13" fmla="*/ 661988 w 1624617"/>
                <a:gd name="connsiteY13" fmla="*/ 1885950 h 1893094"/>
                <a:gd name="connsiteX14" fmla="*/ 433388 w 1624617"/>
                <a:gd name="connsiteY14" fmla="*/ 1885950 h 1893094"/>
                <a:gd name="connsiteX15" fmla="*/ 261938 w 1624617"/>
                <a:gd name="connsiteY15" fmla="*/ 1664494 h 1893094"/>
                <a:gd name="connsiteX16" fmla="*/ 326231 w 1624617"/>
                <a:gd name="connsiteY16" fmla="*/ 1581150 h 1893094"/>
                <a:gd name="connsiteX17" fmla="*/ 414338 w 1624617"/>
                <a:gd name="connsiteY17" fmla="*/ 1366837 h 1893094"/>
                <a:gd name="connsiteX18" fmla="*/ 188119 w 1624617"/>
                <a:gd name="connsiteY18" fmla="*/ 1404937 h 1893094"/>
                <a:gd name="connsiteX19" fmla="*/ 116681 w 1624617"/>
                <a:gd name="connsiteY19" fmla="*/ 1447800 h 1893094"/>
                <a:gd name="connsiteX20" fmla="*/ 0 w 1624617"/>
                <a:gd name="connsiteY20" fmla="*/ 1300162 h 1893094"/>
                <a:gd name="connsiteX0" fmla="*/ 0 w 1630230"/>
                <a:gd name="connsiteY0" fmla="*/ 1300162 h 1893094"/>
                <a:gd name="connsiteX1" fmla="*/ 776288 w 1630230"/>
                <a:gd name="connsiteY1" fmla="*/ 0 h 1893094"/>
                <a:gd name="connsiteX2" fmla="*/ 1562100 w 1630230"/>
                <a:gd name="connsiteY2" fmla="*/ 1304925 h 1893094"/>
                <a:gd name="connsiteX3" fmla="*/ 1445419 w 1630230"/>
                <a:gd name="connsiteY3" fmla="*/ 1466850 h 1893094"/>
                <a:gd name="connsiteX4" fmla="*/ 1516856 w 1630230"/>
                <a:gd name="connsiteY4" fmla="*/ 1557338 h 1893094"/>
                <a:gd name="connsiteX5" fmla="*/ 1607344 w 1630230"/>
                <a:gd name="connsiteY5" fmla="*/ 1726406 h 1893094"/>
                <a:gd name="connsiteX6" fmla="*/ 1426369 w 1630230"/>
                <a:gd name="connsiteY6" fmla="*/ 1678781 h 1893094"/>
                <a:gd name="connsiteX7" fmla="*/ 1312069 w 1630230"/>
                <a:gd name="connsiteY7" fmla="*/ 1640681 h 1893094"/>
                <a:gd name="connsiteX8" fmla="*/ 1126331 w 1630230"/>
                <a:gd name="connsiteY8" fmla="*/ 1893094 h 1893094"/>
                <a:gd name="connsiteX9" fmla="*/ 909638 w 1630230"/>
                <a:gd name="connsiteY9" fmla="*/ 1893094 h 1893094"/>
                <a:gd name="connsiteX10" fmla="*/ 869156 w 1630230"/>
                <a:gd name="connsiteY10" fmla="*/ 1826419 h 1893094"/>
                <a:gd name="connsiteX11" fmla="*/ 769144 w 1630230"/>
                <a:gd name="connsiteY11" fmla="*/ 1607344 h 1893094"/>
                <a:gd name="connsiteX12" fmla="*/ 671513 w 1630230"/>
                <a:gd name="connsiteY12" fmla="*/ 1797844 h 1893094"/>
                <a:gd name="connsiteX13" fmla="*/ 661988 w 1630230"/>
                <a:gd name="connsiteY13" fmla="*/ 1885950 h 1893094"/>
                <a:gd name="connsiteX14" fmla="*/ 433388 w 1630230"/>
                <a:gd name="connsiteY14" fmla="*/ 1885950 h 1893094"/>
                <a:gd name="connsiteX15" fmla="*/ 261938 w 1630230"/>
                <a:gd name="connsiteY15" fmla="*/ 1664494 h 1893094"/>
                <a:gd name="connsiteX16" fmla="*/ 326231 w 1630230"/>
                <a:gd name="connsiteY16" fmla="*/ 1581150 h 1893094"/>
                <a:gd name="connsiteX17" fmla="*/ 414338 w 1630230"/>
                <a:gd name="connsiteY17" fmla="*/ 1366837 h 1893094"/>
                <a:gd name="connsiteX18" fmla="*/ 188119 w 1630230"/>
                <a:gd name="connsiteY18" fmla="*/ 1404937 h 1893094"/>
                <a:gd name="connsiteX19" fmla="*/ 116681 w 1630230"/>
                <a:gd name="connsiteY19" fmla="*/ 1447800 h 1893094"/>
                <a:gd name="connsiteX20" fmla="*/ 0 w 1630230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88119 w 1629187"/>
                <a:gd name="connsiteY18" fmla="*/ 1404937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14338 w 1629187"/>
                <a:gd name="connsiteY17" fmla="*/ 1366837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6681 w 1629187"/>
                <a:gd name="connsiteY19" fmla="*/ 1447800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  <a:gd name="connsiteX0" fmla="*/ 0 w 1629187"/>
                <a:gd name="connsiteY0" fmla="*/ 1300162 h 1893094"/>
                <a:gd name="connsiteX1" fmla="*/ 776288 w 1629187"/>
                <a:gd name="connsiteY1" fmla="*/ 0 h 1893094"/>
                <a:gd name="connsiteX2" fmla="*/ 1562100 w 1629187"/>
                <a:gd name="connsiteY2" fmla="*/ 1304925 h 1893094"/>
                <a:gd name="connsiteX3" fmla="*/ 1445419 w 1629187"/>
                <a:gd name="connsiteY3" fmla="*/ 1466850 h 1893094"/>
                <a:gd name="connsiteX4" fmla="*/ 1516856 w 1629187"/>
                <a:gd name="connsiteY4" fmla="*/ 1557338 h 1893094"/>
                <a:gd name="connsiteX5" fmla="*/ 1607344 w 1629187"/>
                <a:gd name="connsiteY5" fmla="*/ 1726406 h 1893094"/>
                <a:gd name="connsiteX6" fmla="*/ 1426369 w 1629187"/>
                <a:gd name="connsiteY6" fmla="*/ 1678781 h 1893094"/>
                <a:gd name="connsiteX7" fmla="*/ 1312069 w 1629187"/>
                <a:gd name="connsiteY7" fmla="*/ 1640681 h 1893094"/>
                <a:gd name="connsiteX8" fmla="*/ 1126331 w 1629187"/>
                <a:gd name="connsiteY8" fmla="*/ 1893094 h 1893094"/>
                <a:gd name="connsiteX9" fmla="*/ 909638 w 1629187"/>
                <a:gd name="connsiteY9" fmla="*/ 1893094 h 1893094"/>
                <a:gd name="connsiteX10" fmla="*/ 869156 w 1629187"/>
                <a:gd name="connsiteY10" fmla="*/ 1826419 h 1893094"/>
                <a:gd name="connsiteX11" fmla="*/ 769144 w 1629187"/>
                <a:gd name="connsiteY11" fmla="*/ 1607344 h 1893094"/>
                <a:gd name="connsiteX12" fmla="*/ 671513 w 1629187"/>
                <a:gd name="connsiteY12" fmla="*/ 1797844 h 1893094"/>
                <a:gd name="connsiteX13" fmla="*/ 661988 w 1629187"/>
                <a:gd name="connsiteY13" fmla="*/ 1885950 h 1893094"/>
                <a:gd name="connsiteX14" fmla="*/ 433388 w 1629187"/>
                <a:gd name="connsiteY14" fmla="*/ 1885950 h 1893094"/>
                <a:gd name="connsiteX15" fmla="*/ 261938 w 1629187"/>
                <a:gd name="connsiteY15" fmla="*/ 1664494 h 1893094"/>
                <a:gd name="connsiteX16" fmla="*/ 326231 w 1629187"/>
                <a:gd name="connsiteY16" fmla="*/ 1581150 h 1893094"/>
                <a:gd name="connsiteX17" fmla="*/ 407194 w 1629187"/>
                <a:gd name="connsiteY17" fmla="*/ 1373981 h 1893094"/>
                <a:gd name="connsiteX18" fmla="*/ 192881 w 1629187"/>
                <a:gd name="connsiteY18" fmla="*/ 1412080 h 1893094"/>
                <a:gd name="connsiteX19" fmla="*/ 111919 w 1629187"/>
                <a:gd name="connsiteY19" fmla="*/ 1454944 h 1893094"/>
                <a:gd name="connsiteX20" fmla="*/ 0 w 1629187"/>
                <a:gd name="connsiteY20" fmla="*/ 1300162 h 189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29187" h="1893094">
                  <a:moveTo>
                    <a:pt x="0" y="1300162"/>
                  </a:moveTo>
                  <a:lnTo>
                    <a:pt x="776288" y="0"/>
                  </a:lnTo>
                  <a:lnTo>
                    <a:pt x="1562100" y="1304925"/>
                  </a:lnTo>
                  <a:lnTo>
                    <a:pt x="1445419" y="1466850"/>
                  </a:lnTo>
                  <a:cubicBezTo>
                    <a:pt x="1417638" y="1508124"/>
                    <a:pt x="1463674" y="1563688"/>
                    <a:pt x="1516856" y="1557338"/>
                  </a:cubicBezTo>
                  <a:cubicBezTo>
                    <a:pt x="1615282" y="1551781"/>
                    <a:pt x="1658938" y="1667669"/>
                    <a:pt x="1607344" y="1726406"/>
                  </a:cubicBezTo>
                  <a:cubicBezTo>
                    <a:pt x="1550194" y="1785937"/>
                    <a:pt x="1438275" y="1769268"/>
                    <a:pt x="1426369" y="1678781"/>
                  </a:cubicBezTo>
                  <a:cubicBezTo>
                    <a:pt x="1423194" y="1634331"/>
                    <a:pt x="1339057" y="1604168"/>
                    <a:pt x="1312069" y="1640681"/>
                  </a:cubicBezTo>
                  <a:lnTo>
                    <a:pt x="1126331" y="1893094"/>
                  </a:lnTo>
                  <a:lnTo>
                    <a:pt x="909638" y="1893094"/>
                  </a:lnTo>
                  <a:cubicBezTo>
                    <a:pt x="865187" y="1892300"/>
                    <a:pt x="832644" y="1877220"/>
                    <a:pt x="869156" y="1826419"/>
                  </a:cubicBezTo>
                  <a:cubicBezTo>
                    <a:pt x="931069" y="1746251"/>
                    <a:pt x="900112" y="1608931"/>
                    <a:pt x="769144" y="1607344"/>
                  </a:cubicBezTo>
                  <a:cubicBezTo>
                    <a:pt x="667544" y="1611313"/>
                    <a:pt x="630238" y="1734344"/>
                    <a:pt x="671513" y="1797844"/>
                  </a:cubicBezTo>
                  <a:cubicBezTo>
                    <a:pt x="706438" y="1843881"/>
                    <a:pt x="710407" y="1887537"/>
                    <a:pt x="661988" y="1885950"/>
                  </a:cubicBezTo>
                  <a:lnTo>
                    <a:pt x="433388" y="1885950"/>
                  </a:lnTo>
                  <a:lnTo>
                    <a:pt x="261938" y="1664494"/>
                  </a:lnTo>
                  <a:cubicBezTo>
                    <a:pt x="216694" y="1598613"/>
                    <a:pt x="271463" y="1573212"/>
                    <a:pt x="326231" y="1581150"/>
                  </a:cubicBezTo>
                  <a:cubicBezTo>
                    <a:pt x="379413" y="1588293"/>
                    <a:pt x="492125" y="1476375"/>
                    <a:pt x="407194" y="1373981"/>
                  </a:cubicBezTo>
                  <a:cubicBezTo>
                    <a:pt x="329406" y="1296193"/>
                    <a:pt x="206375" y="1339849"/>
                    <a:pt x="192881" y="1412080"/>
                  </a:cubicBezTo>
                  <a:cubicBezTo>
                    <a:pt x="179387" y="1476374"/>
                    <a:pt x="134938" y="1488280"/>
                    <a:pt x="111919" y="1454944"/>
                  </a:cubicBezTo>
                  <a:lnTo>
                    <a:pt x="0" y="130016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587974" y="3764058"/>
              <a:ext cx="582138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prstClr val="white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05</a:t>
              </a:r>
              <a:endParaRPr lang="zh-CN" altLang="en-US" sz="2400" b="1" dirty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4888846" y="1584263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zh-CN" sz="1400" dirty="0" smtClean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28672" y="3460830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541581" y="5615413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00306" y="5536651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582354" y="3488038"/>
            <a:ext cx="2441694" cy="103874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FEFEFE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</a:t>
            </a:r>
            <a:r>
              <a:rPr lang="en-US" altLang="zh-CN" sz="12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Center of the  </a:t>
            </a:r>
          </a:p>
          <a:p>
            <a:r>
              <a:rPr lang="en-US" altLang="zh-CN" sz="10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</a:p>
          <a:p>
            <a:endParaRPr lang="en-US" altLang="zh-CN" sz="1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896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商业模式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11"/>
          <p:cNvSpPr>
            <a:spLocks noChangeArrowheads="1"/>
          </p:cNvSpPr>
          <p:nvPr/>
        </p:nvSpPr>
        <p:spPr bwMode="auto">
          <a:xfrm>
            <a:off x="3503613" y="3165475"/>
            <a:ext cx="2419350" cy="3686175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DA1D27"/>
          </a:solidFill>
          <a:ln>
            <a:solidFill>
              <a:srgbClr val="FFFFFF"/>
            </a:solidFill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任意多边形 14"/>
          <p:cNvSpPr>
            <a:spLocks noChangeArrowheads="1"/>
          </p:cNvSpPr>
          <p:nvPr/>
        </p:nvSpPr>
        <p:spPr bwMode="auto">
          <a:xfrm>
            <a:off x="4799013" y="2555875"/>
            <a:ext cx="1323975" cy="429577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DA1D27"/>
          </a:solidFill>
          <a:ln w="12700" cap="flat" cmpd="sng">
            <a:solidFill>
              <a:srgbClr val="FFFFFF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0" name="任意多边形 18"/>
          <p:cNvSpPr>
            <a:spLocks noChangeArrowheads="1"/>
          </p:cNvSpPr>
          <p:nvPr/>
        </p:nvSpPr>
        <p:spPr bwMode="auto">
          <a:xfrm flipH="1">
            <a:off x="6323013" y="3165475"/>
            <a:ext cx="2419350" cy="3686175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DA1D27"/>
          </a:solidFill>
          <a:ln w="12700" cap="flat" cmpd="sng">
            <a:solidFill>
              <a:srgbClr val="FFFFFF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任意多边形 19"/>
          <p:cNvSpPr>
            <a:spLocks noChangeArrowheads="1"/>
          </p:cNvSpPr>
          <p:nvPr/>
        </p:nvSpPr>
        <p:spPr bwMode="auto">
          <a:xfrm flipH="1">
            <a:off x="6122988" y="2555875"/>
            <a:ext cx="1323975" cy="429577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DA1D27"/>
          </a:solidFill>
          <a:ln>
            <a:solidFill>
              <a:srgbClr val="FFFFFF"/>
            </a:solidFill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grpSp>
        <p:nvGrpSpPr>
          <p:cNvPr id="14" name="组合 20"/>
          <p:cNvGrpSpPr>
            <a:grpSpLocks/>
          </p:cNvGrpSpPr>
          <p:nvPr/>
        </p:nvGrpSpPr>
        <p:grpSpPr bwMode="auto">
          <a:xfrm>
            <a:off x="4298950" y="6397625"/>
            <a:ext cx="466725" cy="354013"/>
            <a:chOff x="0" y="0"/>
            <a:chExt cx="509646" cy="387231"/>
          </a:xfrm>
          <a:solidFill>
            <a:srgbClr val="FFFFFF"/>
          </a:solidFill>
        </p:grpSpPr>
        <p:sp>
          <p:nvSpPr>
            <p:cNvPr id="16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7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8" name="组合 23"/>
          <p:cNvGrpSpPr>
            <a:grpSpLocks/>
          </p:cNvGrpSpPr>
          <p:nvPr/>
        </p:nvGrpSpPr>
        <p:grpSpPr bwMode="auto">
          <a:xfrm>
            <a:off x="7691438" y="6403975"/>
            <a:ext cx="339725" cy="334963"/>
            <a:chOff x="0" y="0"/>
            <a:chExt cx="453105" cy="448433"/>
          </a:xfrm>
          <a:solidFill>
            <a:srgbClr val="FFFFFF"/>
          </a:solidFill>
        </p:grpSpPr>
        <p:sp>
          <p:nvSpPr>
            <p:cNvPr id="19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0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1" name="组合 26"/>
          <p:cNvGrpSpPr>
            <a:grpSpLocks/>
          </p:cNvGrpSpPr>
          <p:nvPr/>
        </p:nvGrpSpPr>
        <p:grpSpPr bwMode="auto">
          <a:xfrm>
            <a:off x="5402263" y="6418263"/>
            <a:ext cx="349250" cy="333375"/>
            <a:chOff x="0" y="0"/>
            <a:chExt cx="2438400" cy="2332038"/>
          </a:xfrm>
          <a:solidFill>
            <a:srgbClr val="FFFFFF"/>
          </a:solidFill>
        </p:grpSpPr>
        <p:sp>
          <p:nvSpPr>
            <p:cNvPr id="22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" name="任意多边形 28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4" name="组合 31"/>
          <p:cNvGrpSpPr>
            <a:grpSpLocks/>
          </p:cNvGrpSpPr>
          <p:nvPr/>
        </p:nvGrpSpPr>
        <p:grpSpPr bwMode="auto">
          <a:xfrm>
            <a:off x="6526213" y="6350000"/>
            <a:ext cx="303212" cy="388938"/>
            <a:chOff x="0" y="0"/>
            <a:chExt cx="563562" cy="720725"/>
          </a:xfrm>
          <a:solidFill>
            <a:srgbClr val="FFFFFF"/>
          </a:solidFill>
        </p:grpSpPr>
        <p:sp>
          <p:nvSpPr>
            <p:cNvPr id="25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6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7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371600" y="2750576"/>
            <a:ext cx="2462534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MORE  THAN  TEMPLATE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thought</a:t>
            </a:r>
            <a:endParaRPr lang="en-US" altLang="zh-CN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rgbClr val="292929"/>
              </a:solidFill>
            </a:endParaRPr>
          </a:p>
          <a:p>
            <a:endParaRPr lang="en-US" altLang="zh-CN" sz="1600" dirty="0" smtClean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71600" y="5008562"/>
            <a:ext cx="2462534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</a:t>
            </a:r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thought</a:t>
            </a:r>
            <a:endParaRPr lang="en-US" altLang="zh-CN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rgbClr val="292929"/>
              </a:solidFill>
            </a:endParaRPr>
          </a:p>
          <a:p>
            <a:endParaRPr lang="en-US" altLang="zh-CN" sz="1600" dirty="0" smtClean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488680" y="2750576"/>
            <a:ext cx="2462534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</a:t>
            </a:r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thought</a:t>
            </a:r>
            <a:endParaRPr lang="en-US" altLang="zh-CN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rgbClr val="292929"/>
              </a:solidFill>
            </a:endParaRPr>
          </a:p>
          <a:p>
            <a:endParaRPr lang="en-US" altLang="zh-CN" sz="1600" dirty="0" smtClean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488680" y="5008562"/>
            <a:ext cx="2462534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</a:t>
            </a:r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THAN  TEMPLATE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thought</a:t>
            </a:r>
            <a:endParaRPr lang="en-US" altLang="zh-CN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rgbClr val="292929"/>
              </a:solidFill>
            </a:endParaRPr>
          </a:p>
          <a:p>
            <a:endParaRPr lang="en-US" altLang="zh-CN" sz="1600" dirty="0" smtClean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08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357020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竞争对手分析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圆角矩形 7"/>
          <p:cNvSpPr>
            <a:spLocks noChangeArrowheads="1"/>
          </p:cNvSpPr>
          <p:nvPr/>
        </p:nvSpPr>
        <p:spPr bwMode="auto">
          <a:xfrm>
            <a:off x="1243013" y="2306638"/>
            <a:ext cx="2068512" cy="2371725"/>
          </a:xfrm>
          <a:prstGeom prst="roundRect">
            <a:avLst>
              <a:gd name="adj" fmla="val 7829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8" name="圆角矩形 8"/>
          <p:cNvSpPr>
            <a:spLocks noChangeArrowheads="1"/>
          </p:cNvSpPr>
          <p:nvPr/>
        </p:nvSpPr>
        <p:spPr bwMode="auto">
          <a:xfrm>
            <a:off x="3770313" y="2306638"/>
            <a:ext cx="2068512" cy="2371725"/>
          </a:xfrm>
          <a:prstGeom prst="roundRect">
            <a:avLst>
              <a:gd name="adj" fmla="val 7829"/>
            </a:avLst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0" name="圆角矩形 9"/>
          <p:cNvSpPr>
            <a:spLocks noChangeArrowheads="1"/>
          </p:cNvSpPr>
          <p:nvPr/>
        </p:nvSpPr>
        <p:spPr bwMode="auto">
          <a:xfrm>
            <a:off x="6359525" y="2306638"/>
            <a:ext cx="2070100" cy="2259012"/>
          </a:xfrm>
          <a:prstGeom prst="roundRect">
            <a:avLst>
              <a:gd name="adj" fmla="val 7829"/>
            </a:avLst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3" name="圆角矩形 12"/>
          <p:cNvSpPr>
            <a:spLocks noChangeArrowheads="1"/>
          </p:cNvSpPr>
          <p:nvPr/>
        </p:nvSpPr>
        <p:spPr bwMode="auto">
          <a:xfrm>
            <a:off x="8890000" y="2306638"/>
            <a:ext cx="2070100" cy="2259012"/>
          </a:xfrm>
          <a:prstGeom prst="roundRect">
            <a:avLst>
              <a:gd name="adj" fmla="val 7829"/>
            </a:avLst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4" name="任意多边形 13"/>
          <p:cNvSpPr>
            <a:spLocks noChangeArrowheads="1"/>
          </p:cNvSpPr>
          <p:nvPr/>
        </p:nvSpPr>
        <p:spPr bwMode="auto">
          <a:xfrm>
            <a:off x="1168400" y="2228850"/>
            <a:ext cx="2219325" cy="2828925"/>
          </a:xfrm>
          <a:custGeom>
            <a:avLst/>
            <a:gdLst>
              <a:gd name="T0" fmla="*/ 230769 w 2219020"/>
              <a:gd name="T1" fmla="*/ 115010 h 2829293"/>
              <a:gd name="T2" fmla="*/ 112550 w 2219020"/>
              <a:gd name="T3" fmla="*/ 233229 h 2829293"/>
              <a:gd name="T4" fmla="*/ 112550 w 2219020"/>
              <a:gd name="T5" fmla="*/ 2232163 h 2829293"/>
              <a:gd name="T6" fmla="*/ 189280 w 2219020"/>
              <a:gd name="T7" fmla="*/ 2243873 h 2829293"/>
              <a:gd name="T8" fmla="*/ 363257 w 2219020"/>
              <a:gd name="T9" fmla="*/ 2252658 h 2829293"/>
              <a:gd name="T10" fmla="*/ 2064838 w 2219020"/>
              <a:gd name="T11" fmla="*/ 551077 h 2829293"/>
              <a:gd name="T12" fmla="*/ 2021266 w 2219020"/>
              <a:gd name="T13" fmla="*/ 166797 h 2829293"/>
              <a:gd name="T14" fmla="*/ 2008354 w 2219020"/>
              <a:gd name="T15" fmla="*/ 119069 h 2829293"/>
              <a:gd name="T16" fmla="*/ 1988250 w 2219020"/>
              <a:gd name="T17" fmla="*/ 115010 h 2829293"/>
              <a:gd name="T18" fmla="*/ 131566 w 2219020"/>
              <a:gd name="T19" fmla="*/ 0 h 2829293"/>
              <a:gd name="T20" fmla="*/ 2087454 w 2219020"/>
              <a:gd name="T21" fmla="*/ 0 h 2829293"/>
              <a:gd name="T22" fmla="*/ 2219020 w 2219020"/>
              <a:gd name="T23" fmla="*/ 131566 h 2829293"/>
              <a:gd name="T24" fmla="*/ 2219020 w 2219020"/>
              <a:gd name="T25" fmla="*/ 153511 h 2829293"/>
              <a:gd name="T26" fmla="*/ 2219020 w 2219020"/>
              <a:gd name="T27" fmla="*/ 2675782 h 2829293"/>
              <a:gd name="T28" fmla="*/ 2219020 w 2219020"/>
              <a:gd name="T29" fmla="*/ 2697727 h 2829293"/>
              <a:gd name="T30" fmla="*/ 2087454 w 2219020"/>
              <a:gd name="T31" fmla="*/ 2829293 h 2829293"/>
              <a:gd name="T32" fmla="*/ 131566 w 2219020"/>
              <a:gd name="T33" fmla="*/ 2829293 h 2829293"/>
              <a:gd name="T34" fmla="*/ 0 w 2219020"/>
              <a:gd name="T35" fmla="*/ 2697727 h 2829293"/>
              <a:gd name="T36" fmla="*/ 0 w 2219020"/>
              <a:gd name="T37" fmla="*/ 2675782 h 2829293"/>
              <a:gd name="T38" fmla="*/ 0 w 2219020"/>
              <a:gd name="T39" fmla="*/ 2212861 h 2829293"/>
              <a:gd name="T40" fmla="*/ 0 w 2219020"/>
              <a:gd name="T41" fmla="*/ 131566 h 2829293"/>
              <a:gd name="T42" fmla="*/ 131566 w 2219020"/>
              <a:gd name="T43" fmla="*/ 0 h 282929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219020"/>
              <a:gd name="T67" fmla="*/ 0 h 2829293"/>
              <a:gd name="T68" fmla="*/ 2219020 w 2219020"/>
              <a:gd name="T69" fmla="*/ 2829293 h 2829293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219020" h="2829293">
                <a:moveTo>
                  <a:pt x="230769" y="115010"/>
                </a:moveTo>
                <a:cubicBezTo>
                  <a:pt x="165478" y="115010"/>
                  <a:pt x="112550" y="167938"/>
                  <a:pt x="112550" y="233229"/>
                </a:cubicBezTo>
                <a:lnTo>
                  <a:pt x="112550" y="2232163"/>
                </a:lnTo>
                <a:lnTo>
                  <a:pt x="189280" y="2243873"/>
                </a:lnTo>
                <a:cubicBezTo>
                  <a:pt x="246482" y="2249682"/>
                  <a:pt x="304522" y="2252658"/>
                  <a:pt x="363257" y="2252658"/>
                </a:cubicBezTo>
                <a:cubicBezTo>
                  <a:pt x="1303014" y="2252658"/>
                  <a:pt x="2064838" y="1490834"/>
                  <a:pt x="2064838" y="551077"/>
                </a:cubicBezTo>
                <a:cubicBezTo>
                  <a:pt x="2064838" y="418924"/>
                  <a:pt x="2049773" y="290290"/>
                  <a:pt x="2021266" y="166797"/>
                </a:cubicBezTo>
                <a:lnTo>
                  <a:pt x="2008354" y="119069"/>
                </a:lnTo>
                <a:lnTo>
                  <a:pt x="1988250" y="115010"/>
                </a:lnTo>
                <a:close/>
                <a:moveTo>
                  <a:pt x="131566" y="0"/>
                </a:moveTo>
                <a:lnTo>
                  <a:pt x="2087454" y="0"/>
                </a:lnTo>
                <a:cubicBezTo>
                  <a:pt x="2160116" y="0"/>
                  <a:pt x="2219020" y="58904"/>
                  <a:pt x="2219020" y="131566"/>
                </a:cubicBezTo>
                <a:lnTo>
                  <a:pt x="2219020" y="153511"/>
                </a:lnTo>
                <a:lnTo>
                  <a:pt x="2219020" y="2675782"/>
                </a:lnTo>
                <a:lnTo>
                  <a:pt x="2219020" y="2697727"/>
                </a:lnTo>
                <a:cubicBezTo>
                  <a:pt x="2219020" y="2770389"/>
                  <a:pt x="2160116" y="2829293"/>
                  <a:pt x="2087454" y="2829293"/>
                </a:cubicBezTo>
                <a:lnTo>
                  <a:pt x="131566" y="2829293"/>
                </a:lnTo>
                <a:cubicBezTo>
                  <a:pt x="58904" y="2829293"/>
                  <a:pt x="0" y="2770389"/>
                  <a:pt x="0" y="2697727"/>
                </a:cubicBezTo>
                <a:lnTo>
                  <a:pt x="0" y="2675782"/>
                </a:lnTo>
                <a:lnTo>
                  <a:pt x="0" y="2212861"/>
                </a:lnTo>
                <a:lnTo>
                  <a:pt x="0" y="131566"/>
                </a:lnTo>
                <a:cubicBezTo>
                  <a:pt x="0" y="58904"/>
                  <a:pt x="58904" y="0"/>
                  <a:pt x="131566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6" name="任意多边形 14"/>
          <p:cNvSpPr>
            <a:spLocks noChangeArrowheads="1"/>
          </p:cNvSpPr>
          <p:nvPr/>
        </p:nvSpPr>
        <p:spPr bwMode="auto">
          <a:xfrm>
            <a:off x="3695700" y="2228850"/>
            <a:ext cx="2219325" cy="2828925"/>
          </a:xfrm>
          <a:custGeom>
            <a:avLst/>
            <a:gdLst>
              <a:gd name="T0" fmla="*/ 230769 w 2219020"/>
              <a:gd name="T1" fmla="*/ 115010 h 2829293"/>
              <a:gd name="T2" fmla="*/ 112550 w 2219020"/>
              <a:gd name="T3" fmla="*/ 233229 h 2829293"/>
              <a:gd name="T4" fmla="*/ 112550 w 2219020"/>
              <a:gd name="T5" fmla="*/ 2232163 h 2829293"/>
              <a:gd name="T6" fmla="*/ 189280 w 2219020"/>
              <a:gd name="T7" fmla="*/ 2243873 h 2829293"/>
              <a:gd name="T8" fmla="*/ 363257 w 2219020"/>
              <a:gd name="T9" fmla="*/ 2252658 h 2829293"/>
              <a:gd name="T10" fmla="*/ 2064838 w 2219020"/>
              <a:gd name="T11" fmla="*/ 551077 h 2829293"/>
              <a:gd name="T12" fmla="*/ 2021266 w 2219020"/>
              <a:gd name="T13" fmla="*/ 166797 h 2829293"/>
              <a:gd name="T14" fmla="*/ 2008354 w 2219020"/>
              <a:gd name="T15" fmla="*/ 119069 h 2829293"/>
              <a:gd name="T16" fmla="*/ 1988250 w 2219020"/>
              <a:gd name="T17" fmla="*/ 115010 h 2829293"/>
              <a:gd name="T18" fmla="*/ 131566 w 2219020"/>
              <a:gd name="T19" fmla="*/ 0 h 2829293"/>
              <a:gd name="T20" fmla="*/ 2087454 w 2219020"/>
              <a:gd name="T21" fmla="*/ 0 h 2829293"/>
              <a:gd name="T22" fmla="*/ 2219020 w 2219020"/>
              <a:gd name="T23" fmla="*/ 131566 h 2829293"/>
              <a:gd name="T24" fmla="*/ 2219020 w 2219020"/>
              <a:gd name="T25" fmla="*/ 153511 h 2829293"/>
              <a:gd name="T26" fmla="*/ 2219020 w 2219020"/>
              <a:gd name="T27" fmla="*/ 2675782 h 2829293"/>
              <a:gd name="T28" fmla="*/ 2219020 w 2219020"/>
              <a:gd name="T29" fmla="*/ 2697727 h 2829293"/>
              <a:gd name="T30" fmla="*/ 2087454 w 2219020"/>
              <a:gd name="T31" fmla="*/ 2829293 h 2829293"/>
              <a:gd name="T32" fmla="*/ 131566 w 2219020"/>
              <a:gd name="T33" fmla="*/ 2829293 h 2829293"/>
              <a:gd name="T34" fmla="*/ 0 w 2219020"/>
              <a:gd name="T35" fmla="*/ 2697727 h 2829293"/>
              <a:gd name="T36" fmla="*/ 0 w 2219020"/>
              <a:gd name="T37" fmla="*/ 2675782 h 2829293"/>
              <a:gd name="T38" fmla="*/ 0 w 2219020"/>
              <a:gd name="T39" fmla="*/ 2212861 h 2829293"/>
              <a:gd name="T40" fmla="*/ 0 w 2219020"/>
              <a:gd name="T41" fmla="*/ 131566 h 2829293"/>
              <a:gd name="T42" fmla="*/ 131566 w 2219020"/>
              <a:gd name="T43" fmla="*/ 0 h 282929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219020"/>
              <a:gd name="T67" fmla="*/ 0 h 2829293"/>
              <a:gd name="T68" fmla="*/ 2219020 w 2219020"/>
              <a:gd name="T69" fmla="*/ 2829293 h 2829293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219020" h="2829293">
                <a:moveTo>
                  <a:pt x="230769" y="115010"/>
                </a:moveTo>
                <a:cubicBezTo>
                  <a:pt x="165478" y="115010"/>
                  <a:pt x="112550" y="167938"/>
                  <a:pt x="112550" y="233229"/>
                </a:cubicBezTo>
                <a:lnTo>
                  <a:pt x="112550" y="2232163"/>
                </a:lnTo>
                <a:lnTo>
                  <a:pt x="189280" y="2243873"/>
                </a:lnTo>
                <a:cubicBezTo>
                  <a:pt x="246482" y="2249682"/>
                  <a:pt x="304522" y="2252658"/>
                  <a:pt x="363257" y="2252658"/>
                </a:cubicBezTo>
                <a:cubicBezTo>
                  <a:pt x="1303014" y="2252658"/>
                  <a:pt x="2064838" y="1490834"/>
                  <a:pt x="2064838" y="551077"/>
                </a:cubicBezTo>
                <a:cubicBezTo>
                  <a:pt x="2064838" y="418924"/>
                  <a:pt x="2049773" y="290290"/>
                  <a:pt x="2021266" y="166797"/>
                </a:cubicBezTo>
                <a:lnTo>
                  <a:pt x="2008354" y="119069"/>
                </a:lnTo>
                <a:lnTo>
                  <a:pt x="1988250" y="115010"/>
                </a:lnTo>
                <a:close/>
                <a:moveTo>
                  <a:pt x="131566" y="0"/>
                </a:moveTo>
                <a:lnTo>
                  <a:pt x="2087454" y="0"/>
                </a:lnTo>
                <a:cubicBezTo>
                  <a:pt x="2160116" y="0"/>
                  <a:pt x="2219020" y="58904"/>
                  <a:pt x="2219020" y="131566"/>
                </a:cubicBezTo>
                <a:lnTo>
                  <a:pt x="2219020" y="153511"/>
                </a:lnTo>
                <a:lnTo>
                  <a:pt x="2219020" y="2675782"/>
                </a:lnTo>
                <a:lnTo>
                  <a:pt x="2219020" y="2697727"/>
                </a:lnTo>
                <a:cubicBezTo>
                  <a:pt x="2219020" y="2770389"/>
                  <a:pt x="2160116" y="2829293"/>
                  <a:pt x="2087454" y="2829293"/>
                </a:cubicBezTo>
                <a:lnTo>
                  <a:pt x="131566" y="2829293"/>
                </a:lnTo>
                <a:cubicBezTo>
                  <a:pt x="58904" y="2829293"/>
                  <a:pt x="0" y="2770389"/>
                  <a:pt x="0" y="2697727"/>
                </a:cubicBezTo>
                <a:lnTo>
                  <a:pt x="0" y="2675782"/>
                </a:lnTo>
                <a:lnTo>
                  <a:pt x="0" y="2212861"/>
                </a:lnTo>
                <a:lnTo>
                  <a:pt x="0" y="131566"/>
                </a:lnTo>
                <a:cubicBezTo>
                  <a:pt x="0" y="58904"/>
                  <a:pt x="58904" y="0"/>
                  <a:pt x="131566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7" name="任意多边形 15"/>
          <p:cNvSpPr>
            <a:spLocks noChangeArrowheads="1"/>
          </p:cNvSpPr>
          <p:nvPr/>
        </p:nvSpPr>
        <p:spPr bwMode="auto">
          <a:xfrm>
            <a:off x="6286500" y="2228850"/>
            <a:ext cx="2219325" cy="2828925"/>
          </a:xfrm>
          <a:custGeom>
            <a:avLst/>
            <a:gdLst>
              <a:gd name="T0" fmla="*/ 230769 w 2219020"/>
              <a:gd name="T1" fmla="*/ 115010 h 2829293"/>
              <a:gd name="T2" fmla="*/ 112550 w 2219020"/>
              <a:gd name="T3" fmla="*/ 233229 h 2829293"/>
              <a:gd name="T4" fmla="*/ 112550 w 2219020"/>
              <a:gd name="T5" fmla="*/ 2232163 h 2829293"/>
              <a:gd name="T6" fmla="*/ 189280 w 2219020"/>
              <a:gd name="T7" fmla="*/ 2243873 h 2829293"/>
              <a:gd name="T8" fmla="*/ 363257 w 2219020"/>
              <a:gd name="T9" fmla="*/ 2252658 h 2829293"/>
              <a:gd name="T10" fmla="*/ 2064838 w 2219020"/>
              <a:gd name="T11" fmla="*/ 551077 h 2829293"/>
              <a:gd name="T12" fmla="*/ 2021266 w 2219020"/>
              <a:gd name="T13" fmla="*/ 166797 h 2829293"/>
              <a:gd name="T14" fmla="*/ 2008354 w 2219020"/>
              <a:gd name="T15" fmla="*/ 119069 h 2829293"/>
              <a:gd name="T16" fmla="*/ 1988250 w 2219020"/>
              <a:gd name="T17" fmla="*/ 115010 h 2829293"/>
              <a:gd name="T18" fmla="*/ 131566 w 2219020"/>
              <a:gd name="T19" fmla="*/ 0 h 2829293"/>
              <a:gd name="T20" fmla="*/ 2087454 w 2219020"/>
              <a:gd name="T21" fmla="*/ 0 h 2829293"/>
              <a:gd name="T22" fmla="*/ 2219020 w 2219020"/>
              <a:gd name="T23" fmla="*/ 131566 h 2829293"/>
              <a:gd name="T24" fmla="*/ 2219020 w 2219020"/>
              <a:gd name="T25" fmla="*/ 153511 h 2829293"/>
              <a:gd name="T26" fmla="*/ 2219020 w 2219020"/>
              <a:gd name="T27" fmla="*/ 2675782 h 2829293"/>
              <a:gd name="T28" fmla="*/ 2219020 w 2219020"/>
              <a:gd name="T29" fmla="*/ 2697727 h 2829293"/>
              <a:gd name="T30" fmla="*/ 2087454 w 2219020"/>
              <a:gd name="T31" fmla="*/ 2829293 h 2829293"/>
              <a:gd name="T32" fmla="*/ 131566 w 2219020"/>
              <a:gd name="T33" fmla="*/ 2829293 h 2829293"/>
              <a:gd name="T34" fmla="*/ 0 w 2219020"/>
              <a:gd name="T35" fmla="*/ 2697727 h 2829293"/>
              <a:gd name="T36" fmla="*/ 0 w 2219020"/>
              <a:gd name="T37" fmla="*/ 2675782 h 2829293"/>
              <a:gd name="T38" fmla="*/ 0 w 2219020"/>
              <a:gd name="T39" fmla="*/ 2212861 h 2829293"/>
              <a:gd name="T40" fmla="*/ 0 w 2219020"/>
              <a:gd name="T41" fmla="*/ 131566 h 2829293"/>
              <a:gd name="T42" fmla="*/ 131566 w 2219020"/>
              <a:gd name="T43" fmla="*/ 0 h 282929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219020"/>
              <a:gd name="T67" fmla="*/ 0 h 2829293"/>
              <a:gd name="T68" fmla="*/ 2219020 w 2219020"/>
              <a:gd name="T69" fmla="*/ 2829293 h 2829293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219020" h="2829293">
                <a:moveTo>
                  <a:pt x="230769" y="115010"/>
                </a:moveTo>
                <a:cubicBezTo>
                  <a:pt x="165478" y="115010"/>
                  <a:pt x="112550" y="167938"/>
                  <a:pt x="112550" y="233229"/>
                </a:cubicBezTo>
                <a:lnTo>
                  <a:pt x="112550" y="2232163"/>
                </a:lnTo>
                <a:lnTo>
                  <a:pt x="189280" y="2243873"/>
                </a:lnTo>
                <a:cubicBezTo>
                  <a:pt x="246482" y="2249682"/>
                  <a:pt x="304522" y="2252658"/>
                  <a:pt x="363257" y="2252658"/>
                </a:cubicBezTo>
                <a:cubicBezTo>
                  <a:pt x="1303014" y="2252658"/>
                  <a:pt x="2064838" y="1490834"/>
                  <a:pt x="2064838" y="551077"/>
                </a:cubicBezTo>
                <a:cubicBezTo>
                  <a:pt x="2064838" y="418924"/>
                  <a:pt x="2049773" y="290290"/>
                  <a:pt x="2021266" y="166797"/>
                </a:cubicBezTo>
                <a:lnTo>
                  <a:pt x="2008354" y="119069"/>
                </a:lnTo>
                <a:lnTo>
                  <a:pt x="1988250" y="115010"/>
                </a:lnTo>
                <a:close/>
                <a:moveTo>
                  <a:pt x="131566" y="0"/>
                </a:moveTo>
                <a:lnTo>
                  <a:pt x="2087454" y="0"/>
                </a:lnTo>
                <a:cubicBezTo>
                  <a:pt x="2160116" y="0"/>
                  <a:pt x="2219020" y="58904"/>
                  <a:pt x="2219020" y="131566"/>
                </a:cubicBezTo>
                <a:lnTo>
                  <a:pt x="2219020" y="153511"/>
                </a:lnTo>
                <a:lnTo>
                  <a:pt x="2219020" y="2675782"/>
                </a:lnTo>
                <a:lnTo>
                  <a:pt x="2219020" y="2697727"/>
                </a:lnTo>
                <a:cubicBezTo>
                  <a:pt x="2219020" y="2770389"/>
                  <a:pt x="2160116" y="2829293"/>
                  <a:pt x="2087454" y="2829293"/>
                </a:cubicBezTo>
                <a:lnTo>
                  <a:pt x="131566" y="2829293"/>
                </a:lnTo>
                <a:cubicBezTo>
                  <a:pt x="58904" y="2829293"/>
                  <a:pt x="0" y="2770389"/>
                  <a:pt x="0" y="2697727"/>
                </a:cubicBezTo>
                <a:lnTo>
                  <a:pt x="0" y="2675782"/>
                </a:lnTo>
                <a:lnTo>
                  <a:pt x="0" y="2212861"/>
                </a:lnTo>
                <a:lnTo>
                  <a:pt x="0" y="131566"/>
                </a:lnTo>
                <a:cubicBezTo>
                  <a:pt x="0" y="58904"/>
                  <a:pt x="58904" y="0"/>
                  <a:pt x="131566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8" name="任意多边形 16"/>
          <p:cNvSpPr>
            <a:spLocks noChangeArrowheads="1"/>
          </p:cNvSpPr>
          <p:nvPr/>
        </p:nvSpPr>
        <p:spPr bwMode="auto">
          <a:xfrm>
            <a:off x="8815388" y="2228850"/>
            <a:ext cx="2219325" cy="2828925"/>
          </a:xfrm>
          <a:custGeom>
            <a:avLst/>
            <a:gdLst>
              <a:gd name="T0" fmla="*/ 230769 w 2219020"/>
              <a:gd name="T1" fmla="*/ 115010 h 2829293"/>
              <a:gd name="T2" fmla="*/ 112550 w 2219020"/>
              <a:gd name="T3" fmla="*/ 233229 h 2829293"/>
              <a:gd name="T4" fmla="*/ 112550 w 2219020"/>
              <a:gd name="T5" fmla="*/ 2232163 h 2829293"/>
              <a:gd name="T6" fmla="*/ 189280 w 2219020"/>
              <a:gd name="T7" fmla="*/ 2243873 h 2829293"/>
              <a:gd name="T8" fmla="*/ 363257 w 2219020"/>
              <a:gd name="T9" fmla="*/ 2252658 h 2829293"/>
              <a:gd name="T10" fmla="*/ 2064838 w 2219020"/>
              <a:gd name="T11" fmla="*/ 551077 h 2829293"/>
              <a:gd name="T12" fmla="*/ 2021266 w 2219020"/>
              <a:gd name="T13" fmla="*/ 166797 h 2829293"/>
              <a:gd name="T14" fmla="*/ 2008354 w 2219020"/>
              <a:gd name="T15" fmla="*/ 119069 h 2829293"/>
              <a:gd name="T16" fmla="*/ 1988250 w 2219020"/>
              <a:gd name="T17" fmla="*/ 115010 h 2829293"/>
              <a:gd name="T18" fmla="*/ 131566 w 2219020"/>
              <a:gd name="T19" fmla="*/ 0 h 2829293"/>
              <a:gd name="T20" fmla="*/ 2087454 w 2219020"/>
              <a:gd name="T21" fmla="*/ 0 h 2829293"/>
              <a:gd name="T22" fmla="*/ 2219020 w 2219020"/>
              <a:gd name="T23" fmla="*/ 131566 h 2829293"/>
              <a:gd name="T24" fmla="*/ 2219020 w 2219020"/>
              <a:gd name="T25" fmla="*/ 153511 h 2829293"/>
              <a:gd name="T26" fmla="*/ 2219020 w 2219020"/>
              <a:gd name="T27" fmla="*/ 2675782 h 2829293"/>
              <a:gd name="T28" fmla="*/ 2219020 w 2219020"/>
              <a:gd name="T29" fmla="*/ 2697727 h 2829293"/>
              <a:gd name="T30" fmla="*/ 2087454 w 2219020"/>
              <a:gd name="T31" fmla="*/ 2829293 h 2829293"/>
              <a:gd name="T32" fmla="*/ 131566 w 2219020"/>
              <a:gd name="T33" fmla="*/ 2829293 h 2829293"/>
              <a:gd name="T34" fmla="*/ 0 w 2219020"/>
              <a:gd name="T35" fmla="*/ 2697727 h 2829293"/>
              <a:gd name="T36" fmla="*/ 0 w 2219020"/>
              <a:gd name="T37" fmla="*/ 2675782 h 2829293"/>
              <a:gd name="T38" fmla="*/ 0 w 2219020"/>
              <a:gd name="T39" fmla="*/ 2212861 h 2829293"/>
              <a:gd name="T40" fmla="*/ 0 w 2219020"/>
              <a:gd name="T41" fmla="*/ 131566 h 2829293"/>
              <a:gd name="T42" fmla="*/ 131566 w 2219020"/>
              <a:gd name="T43" fmla="*/ 0 h 282929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219020"/>
              <a:gd name="T67" fmla="*/ 0 h 2829293"/>
              <a:gd name="T68" fmla="*/ 2219020 w 2219020"/>
              <a:gd name="T69" fmla="*/ 2829293 h 2829293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219020" h="2829293">
                <a:moveTo>
                  <a:pt x="230769" y="115010"/>
                </a:moveTo>
                <a:cubicBezTo>
                  <a:pt x="165478" y="115010"/>
                  <a:pt x="112550" y="167938"/>
                  <a:pt x="112550" y="233229"/>
                </a:cubicBezTo>
                <a:lnTo>
                  <a:pt x="112550" y="2232163"/>
                </a:lnTo>
                <a:lnTo>
                  <a:pt x="189280" y="2243873"/>
                </a:lnTo>
                <a:cubicBezTo>
                  <a:pt x="246482" y="2249682"/>
                  <a:pt x="304522" y="2252658"/>
                  <a:pt x="363257" y="2252658"/>
                </a:cubicBezTo>
                <a:cubicBezTo>
                  <a:pt x="1303014" y="2252658"/>
                  <a:pt x="2064838" y="1490834"/>
                  <a:pt x="2064838" y="551077"/>
                </a:cubicBezTo>
                <a:cubicBezTo>
                  <a:pt x="2064838" y="418924"/>
                  <a:pt x="2049773" y="290290"/>
                  <a:pt x="2021266" y="166797"/>
                </a:cubicBezTo>
                <a:lnTo>
                  <a:pt x="2008354" y="119069"/>
                </a:lnTo>
                <a:lnTo>
                  <a:pt x="1988250" y="115010"/>
                </a:lnTo>
                <a:close/>
                <a:moveTo>
                  <a:pt x="131566" y="0"/>
                </a:moveTo>
                <a:lnTo>
                  <a:pt x="2087454" y="0"/>
                </a:lnTo>
                <a:cubicBezTo>
                  <a:pt x="2160116" y="0"/>
                  <a:pt x="2219020" y="58904"/>
                  <a:pt x="2219020" y="131566"/>
                </a:cubicBezTo>
                <a:lnTo>
                  <a:pt x="2219020" y="153511"/>
                </a:lnTo>
                <a:lnTo>
                  <a:pt x="2219020" y="2675782"/>
                </a:lnTo>
                <a:lnTo>
                  <a:pt x="2219020" y="2697727"/>
                </a:lnTo>
                <a:cubicBezTo>
                  <a:pt x="2219020" y="2770389"/>
                  <a:pt x="2160116" y="2829293"/>
                  <a:pt x="2087454" y="2829293"/>
                </a:cubicBezTo>
                <a:lnTo>
                  <a:pt x="131566" y="2829293"/>
                </a:lnTo>
                <a:cubicBezTo>
                  <a:pt x="58904" y="2829293"/>
                  <a:pt x="0" y="2770389"/>
                  <a:pt x="0" y="2697727"/>
                </a:cubicBezTo>
                <a:lnTo>
                  <a:pt x="0" y="2675782"/>
                </a:lnTo>
                <a:lnTo>
                  <a:pt x="0" y="2212861"/>
                </a:lnTo>
                <a:lnTo>
                  <a:pt x="0" y="131566"/>
                </a:lnTo>
                <a:cubicBezTo>
                  <a:pt x="0" y="58904"/>
                  <a:pt x="58904" y="0"/>
                  <a:pt x="131566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9" name="文本框 17"/>
          <p:cNvSpPr>
            <a:spLocks noChangeArrowheads="1"/>
          </p:cNvSpPr>
          <p:nvPr/>
        </p:nvSpPr>
        <p:spPr bwMode="auto">
          <a:xfrm>
            <a:off x="1765300" y="4556125"/>
            <a:ext cx="1547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TITLE   HERE</a:t>
            </a:r>
            <a:endParaRPr lang="en-US" sz="1600" b="1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0" name="文本框 18"/>
          <p:cNvSpPr>
            <a:spLocks noChangeArrowheads="1"/>
          </p:cNvSpPr>
          <p:nvPr/>
        </p:nvSpPr>
        <p:spPr bwMode="auto">
          <a:xfrm>
            <a:off x="4295775" y="4556125"/>
            <a:ext cx="1547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TITLE   HERE</a:t>
            </a:r>
            <a:endParaRPr lang="en-US" sz="1600" b="1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1" name="文本框 19"/>
          <p:cNvSpPr>
            <a:spLocks noChangeArrowheads="1"/>
          </p:cNvSpPr>
          <p:nvPr/>
        </p:nvSpPr>
        <p:spPr bwMode="auto">
          <a:xfrm>
            <a:off x="6853238" y="4551363"/>
            <a:ext cx="1547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TITLE   HERE</a:t>
            </a:r>
            <a:endParaRPr lang="en-US" sz="1600" b="1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2" name="文本框 20"/>
          <p:cNvSpPr>
            <a:spLocks noChangeArrowheads="1"/>
          </p:cNvSpPr>
          <p:nvPr/>
        </p:nvSpPr>
        <p:spPr bwMode="auto">
          <a:xfrm>
            <a:off x="9412288" y="4565650"/>
            <a:ext cx="1547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TITLE   HERE</a:t>
            </a:r>
            <a:endParaRPr lang="en-US" sz="1600" b="1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18385" y="5361041"/>
            <a:ext cx="2462534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MORE  THAN  TEMPLATE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thought</a:t>
            </a:r>
            <a:endParaRPr lang="en-US" altLang="zh-CN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rgbClr val="292929"/>
              </a:solidFill>
            </a:endParaRPr>
          </a:p>
          <a:p>
            <a:endParaRPr lang="en-US" altLang="zh-CN" sz="1600" dirty="0" smtClean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592462" y="5361041"/>
            <a:ext cx="2462534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MORE  THAN  TEMPLATE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thought</a:t>
            </a:r>
            <a:endParaRPr lang="en-US" altLang="zh-CN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rgbClr val="292929"/>
              </a:solidFill>
            </a:endParaRPr>
          </a:p>
          <a:p>
            <a:endParaRPr lang="en-US" altLang="zh-CN" sz="1600" dirty="0" smtClean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166539" y="5361040"/>
            <a:ext cx="2462534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MORE  THAN  TEMPLATE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thought</a:t>
            </a:r>
            <a:endParaRPr lang="en-US" altLang="zh-CN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rgbClr val="292929"/>
              </a:solidFill>
            </a:endParaRPr>
          </a:p>
          <a:p>
            <a:endParaRPr lang="en-US" altLang="zh-CN" sz="1600" dirty="0" smtClean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740616" y="5361040"/>
            <a:ext cx="2462534" cy="11387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MORE  THAN  TEMPLATE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Center of</a:t>
            </a:r>
          </a:p>
          <a:p>
            <a:r>
              <a:rPr lang="en-US" altLang="zh-CN" sz="1200" dirty="0" smtClean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thought</a:t>
            </a:r>
            <a:endParaRPr lang="en-US" altLang="zh-CN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200" dirty="0" smtClean="0">
              <a:solidFill>
                <a:srgbClr val="292929"/>
              </a:solidFill>
            </a:endParaRPr>
          </a:p>
          <a:p>
            <a:endParaRPr lang="en-US" altLang="zh-CN" sz="1600" dirty="0" smtClean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022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竞争优势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>
            <a:spLocks noChangeArrowheads="1"/>
          </p:cNvSpPr>
          <p:nvPr/>
        </p:nvSpPr>
        <p:spPr bwMode="auto">
          <a:xfrm>
            <a:off x="560117" y="1990724"/>
            <a:ext cx="3236987" cy="3943930"/>
          </a:xfrm>
          <a:custGeom>
            <a:avLst/>
            <a:gdLst>
              <a:gd name="connsiteX0" fmla="*/ 591995 w 3236987"/>
              <a:gd name="connsiteY0" fmla="*/ 0 h 3943930"/>
              <a:gd name="connsiteX1" fmla="*/ 664004 w 3236987"/>
              <a:gd name="connsiteY1" fmla="*/ 0 h 3943930"/>
              <a:gd name="connsiteX2" fmla="*/ 664004 w 3236987"/>
              <a:gd name="connsiteY2" fmla="*/ 1496908 h 3943930"/>
              <a:gd name="connsiteX3" fmla="*/ 3236987 w 3236987"/>
              <a:gd name="connsiteY3" fmla="*/ 2433397 h 3943930"/>
              <a:gd name="connsiteX4" fmla="*/ 2687198 w 3236987"/>
              <a:gd name="connsiteY4" fmla="*/ 3943930 h 3943930"/>
              <a:gd name="connsiteX5" fmla="*/ 206442 w 3236987"/>
              <a:gd name="connsiteY5" fmla="*/ 3041008 h 3943930"/>
              <a:gd name="connsiteX6" fmla="*/ 205512 w 3236987"/>
              <a:gd name="connsiteY6" fmla="*/ 3043564 h 3943930"/>
              <a:gd name="connsiteX7" fmla="*/ 0 w 3236987"/>
              <a:gd name="connsiteY7" fmla="*/ 2968764 h 3943930"/>
              <a:gd name="connsiteX8" fmla="*/ 392060 w 3236987"/>
              <a:gd name="connsiteY8" fmla="*/ 1891588 h 3943930"/>
              <a:gd name="connsiteX9" fmla="*/ 81377 w 3236987"/>
              <a:gd name="connsiteY9" fmla="*/ 1778508 h 3943930"/>
              <a:gd name="connsiteX10" fmla="*/ 143321 w 3236987"/>
              <a:gd name="connsiteY10" fmla="*/ 1608318 h 3943930"/>
              <a:gd name="connsiteX11" fmla="*/ 556383 w 3236987"/>
              <a:gd name="connsiteY11" fmla="*/ 1529099 h 3943930"/>
              <a:gd name="connsiteX12" fmla="*/ 589187 w 3236987"/>
              <a:gd name="connsiteY12" fmla="*/ 1469676 h 3943930"/>
              <a:gd name="connsiteX13" fmla="*/ 591995 w 3236987"/>
              <a:gd name="connsiteY13" fmla="*/ 1470699 h 394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36987" h="3943930">
                <a:moveTo>
                  <a:pt x="591995" y="0"/>
                </a:moveTo>
                <a:lnTo>
                  <a:pt x="664004" y="0"/>
                </a:lnTo>
                <a:lnTo>
                  <a:pt x="664004" y="1496908"/>
                </a:lnTo>
                <a:lnTo>
                  <a:pt x="3236987" y="2433397"/>
                </a:lnTo>
                <a:lnTo>
                  <a:pt x="2687198" y="3943930"/>
                </a:lnTo>
                <a:lnTo>
                  <a:pt x="206442" y="3041008"/>
                </a:lnTo>
                <a:lnTo>
                  <a:pt x="205512" y="3043564"/>
                </a:lnTo>
                <a:lnTo>
                  <a:pt x="0" y="2968764"/>
                </a:lnTo>
                <a:lnTo>
                  <a:pt x="392060" y="1891588"/>
                </a:lnTo>
                <a:lnTo>
                  <a:pt x="81377" y="1778508"/>
                </a:lnTo>
                <a:lnTo>
                  <a:pt x="143321" y="1608318"/>
                </a:lnTo>
                <a:cubicBezTo>
                  <a:pt x="330879" y="1686708"/>
                  <a:pt x="468565" y="1660302"/>
                  <a:pt x="556383" y="1529099"/>
                </a:cubicBezTo>
                <a:lnTo>
                  <a:pt x="589187" y="1469676"/>
                </a:lnTo>
                <a:lnTo>
                  <a:pt x="591995" y="1470699"/>
                </a:lnTo>
                <a:close/>
              </a:path>
            </a:pathLst>
          </a:custGeom>
          <a:solidFill>
            <a:srgbClr val="DA1D27"/>
          </a:solidFill>
          <a:ln>
            <a:noFill/>
          </a:ln>
          <a:extLst/>
        </p:spPr>
        <p:txBody>
          <a:bodyPr wrap="square" anchor="ctr">
            <a:noAutofit/>
          </a:bodyPr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8" name="任意多边形 7"/>
          <p:cNvSpPr>
            <a:spLocks noChangeArrowheads="1"/>
          </p:cNvSpPr>
          <p:nvPr/>
        </p:nvSpPr>
        <p:spPr bwMode="auto">
          <a:xfrm rot="1200000">
            <a:off x="4514532" y="2462544"/>
            <a:ext cx="3419641" cy="2979442"/>
          </a:xfrm>
          <a:custGeom>
            <a:avLst/>
            <a:gdLst>
              <a:gd name="connsiteX0" fmla="*/ 0 w 3419641"/>
              <a:gd name="connsiteY0" fmla="*/ 24617 h 2979442"/>
              <a:gd name="connsiteX1" fmla="*/ 67633 w 3419641"/>
              <a:gd name="connsiteY1" fmla="*/ 0 h 2979442"/>
              <a:gd name="connsiteX2" fmla="*/ 569576 w 3419641"/>
              <a:gd name="connsiteY2" fmla="*/ 1379077 h 2979442"/>
              <a:gd name="connsiteX3" fmla="*/ 574552 w 3419641"/>
              <a:gd name="connsiteY3" fmla="*/ 1377622 h 2979442"/>
              <a:gd name="connsiteX4" fmla="*/ 670243 w 3419641"/>
              <a:gd name="connsiteY4" fmla="*/ 1369246 h 2979442"/>
              <a:gd name="connsiteX5" fmla="*/ 687571 w 3419641"/>
              <a:gd name="connsiteY5" fmla="*/ 1371195 h 2979442"/>
              <a:gd name="connsiteX6" fmla="*/ 3419641 w 3419641"/>
              <a:gd name="connsiteY6" fmla="*/ 1371195 h 2979442"/>
              <a:gd name="connsiteX7" fmla="*/ 3419641 w 3419641"/>
              <a:gd name="connsiteY7" fmla="*/ 2979442 h 2979442"/>
              <a:gd name="connsiteX8" fmla="*/ 231941 w 3419641"/>
              <a:gd name="connsiteY8" fmla="*/ 2979442 h 2979442"/>
              <a:gd name="connsiteX9" fmla="*/ 239110 w 3419641"/>
              <a:gd name="connsiteY9" fmla="*/ 2864053 h 2979442"/>
              <a:gd name="connsiteX10" fmla="*/ 297916 w 3419641"/>
              <a:gd name="connsiteY10" fmla="*/ 2614212 h 2979442"/>
              <a:gd name="connsiteX11" fmla="*/ 417359 w 3419641"/>
              <a:gd name="connsiteY11" fmla="*/ 2453626 h 2979442"/>
              <a:gd name="connsiteX12" fmla="*/ 721488 w 3419641"/>
              <a:gd name="connsiteY12" fmla="*/ 2160064 h 2979442"/>
              <a:gd name="connsiteX13" fmla="*/ 876634 w 3419641"/>
              <a:gd name="connsiteY13" fmla="*/ 1819877 h 2979442"/>
              <a:gd name="connsiteX14" fmla="*/ 667674 w 3419641"/>
              <a:gd name="connsiteY14" fmla="*/ 1566170 h 2979442"/>
              <a:gd name="connsiteX15" fmla="*/ 466677 w 3419641"/>
              <a:gd name="connsiteY15" fmla="*/ 1942173 h 2979442"/>
              <a:gd name="connsiteX16" fmla="*/ 248084 w 3419641"/>
              <a:gd name="connsiteY16" fmla="*/ 1942173 h 2979442"/>
              <a:gd name="connsiteX17" fmla="*/ 248084 w 3419641"/>
              <a:gd name="connsiteY17" fmla="*/ 1828343 h 2979442"/>
              <a:gd name="connsiteX18" fmla="*/ 345951 w 3419641"/>
              <a:gd name="connsiteY18" fmla="*/ 1503263 h 2979442"/>
              <a:gd name="connsiteX19" fmla="*/ 488606 w 3419641"/>
              <a:gd name="connsiteY19" fmla="*/ 1402751 h 2979442"/>
              <a:gd name="connsiteX20" fmla="*/ 500350 w 3419641"/>
              <a:gd name="connsiteY20" fmla="*/ 1399317 h 2979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419641" h="2979442">
                <a:moveTo>
                  <a:pt x="0" y="24617"/>
                </a:moveTo>
                <a:lnTo>
                  <a:pt x="67633" y="0"/>
                </a:lnTo>
                <a:lnTo>
                  <a:pt x="569576" y="1379077"/>
                </a:lnTo>
                <a:lnTo>
                  <a:pt x="574552" y="1377622"/>
                </a:lnTo>
                <a:cubicBezTo>
                  <a:pt x="604825" y="1372038"/>
                  <a:pt x="636722" y="1369246"/>
                  <a:pt x="670243" y="1369246"/>
                </a:cubicBezTo>
                <a:lnTo>
                  <a:pt x="687571" y="1371195"/>
                </a:lnTo>
                <a:lnTo>
                  <a:pt x="3419641" y="1371195"/>
                </a:lnTo>
                <a:lnTo>
                  <a:pt x="3419641" y="2979442"/>
                </a:lnTo>
                <a:lnTo>
                  <a:pt x="231941" y="2979442"/>
                </a:lnTo>
                <a:lnTo>
                  <a:pt x="239110" y="2864053"/>
                </a:lnTo>
                <a:cubicBezTo>
                  <a:pt x="249417" y="2756232"/>
                  <a:pt x="269019" y="2672951"/>
                  <a:pt x="297916" y="2614212"/>
                </a:cubicBezTo>
                <a:cubicBezTo>
                  <a:pt x="314270" y="2570104"/>
                  <a:pt x="354084" y="2516576"/>
                  <a:pt x="417359" y="2453626"/>
                </a:cubicBezTo>
                <a:lnTo>
                  <a:pt x="721488" y="2160064"/>
                </a:lnTo>
                <a:cubicBezTo>
                  <a:pt x="830312" y="2070894"/>
                  <a:pt x="882028" y="1957498"/>
                  <a:pt x="876634" y="1819877"/>
                </a:cubicBezTo>
                <a:cubicBezTo>
                  <a:pt x="871839" y="1655687"/>
                  <a:pt x="802186" y="1571118"/>
                  <a:pt x="667674" y="1566170"/>
                </a:cubicBezTo>
                <a:cubicBezTo>
                  <a:pt x="522888" y="1566170"/>
                  <a:pt x="455889" y="1691504"/>
                  <a:pt x="466677" y="1942173"/>
                </a:cubicBezTo>
                <a:lnTo>
                  <a:pt x="248084" y="1942173"/>
                </a:lnTo>
                <a:lnTo>
                  <a:pt x="248084" y="1828343"/>
                </a:lnTo>
                <a:cubicBezTo>
                  <a:pt x="242690" y="1694369"/>
                  <a:pt x="275312" y="1586009"/>
                  <a:pt x="345951" y="1503263"/>
                </a:cubicBezTo>
                <a:cubicBezTo>
                  <a:pt x="387006" y="1458591"/>
                  <a:pt x="434558" y="1425087"/>
                  <a:pt x="488606" y="1402751"/>
                </a:cubicBezTo>
                <a:lnTo>
                  <a:pt x="500350" y="1399317"/>
                </a:lnTo>
                <a:close/>
              </a:path>
            </a:pathLst>
          </a:custGeom>
          <a:solidFill>
            <a:srgbClr val="DA1D27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endParaRPr lang="zh-CN" altLang="zh-CN" sz="13800" b="1">
              <a:solidFill>
                <a:srgbClr val="595959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0" name="任意多边形 9"/>
          <p:cNvSpPr>
            <a:spLocks noChangeArrowheads="1"/>
          </p:cNvSpPr>
          <p:nvPr/>
        </p:nvSpPr>
        <p:spPr bwMode="auto">
          <a:xfrm rot="1200000">
            <a:off x="8475679" y="2453109"/>
            <a:ext cx="3367931" cy="2998733"/>
          </a:xfrm>
          <a:custGeom>
            <a:avLst/>
            <a:gdLst>
              <a:gd name="connsiteX0" fmla="*/ 576329 w 3367931"/>
              <a:gd name="connsiteY0" fmla="*/ 1397539 h 2998733"/>
              <a:gd name="connsiteX1" fmla="*/ 576654 w 3367931"/>
              <a:gd name="connsiteY1" fmla="*/ 1398433 h 2998733"/>
              <a:gd name="connsiteX2" fmla="*/ 580005 w 3367931"/>
              <a:gd name="connsiteY2" fmla="*/ 1398031 h 2998733"/>
              <a:gd name="connsiteX3" fmla="*/ 0 w 3367931"/>
              <a:gd name="connsiteY3" fmla="*/ 24628 h 2998733"/>
              <a:gd name="connsiteX4" fmla="*/ 67666 w 3367931"/>
              <a:gd name="connsiteY4" fmla="*/ 0 h 2998733"/>
              <a:gd name="connsiteX5" fmla="*/ 575621 w 3367931"/>
              <a:gd name="connsiteY5" fmla="*/ 1395595 h 2998733"/>
              <a:gd name="connsiteX6" fmla="*/ 600306 w 3367931"/>
              <a:gd name="connsiteY6" fmla="*/ 1395595 h 2998733"/>
              <a:gd name="connsiteX7" fmla="*/ 614982 w 3367931"/>
              <a:gd name="connsiteY7" fmla="*/ 1393834 h 2998733"/>
              <a:gd name="connsiteX8" fmla="*/ 628299 w 3367931"/>
              <a:gd name="connsiteY8" fmla="*/ 1395595 h 2998733"/>
              <a:gd name="connsiteX9" fmla="*/ 3367931 w 3367931"/>
              <a:gd name="connsiteY9" fmla="*/ 1395595 h 2998733"/>
              <a:gd name="connsiteX10" fmla="*/ 3367931 w 3367931"/>
              <a:gd name="connsiteY10" fmla="*/ 2997515 h 2998733"/>
              <a:gd name="connsiteX11" fmla="*/ 681065 w 3367931"/>
              <a:gd name="connsiteY11" fmla="*/ 2997515 h 2998733"/>
              <a:gd name="connsiteX12" fmla="*/ 737525 w 3367931"/>
              <a:gd name="connsiteY12" fmla="*/ 2982210 h 2998733"/>
              <a:gd name="connsiteX13" fmla="*/ 737526 w 3367931"/>
              <a:gd name="connsiteY13" fmla="*/ 2982209 h 2998733"/>
              <a:gd name="connsiteX14" fmla="*/ 711812 w 3367931"/>
              <a:gd name="connsiteY14" fmla="*/ 2989102 h 2998733"/>
              <a:gd name="connsiteX15" fmla="*/ 605731 w 3367931"/>
              <a:gd name="connsiteY15" fmla="*/ 2998733 h 2998733"/>
              <a:gd name="connsiteX16" fmla="*/ 179250 w 3367931"/>
              <a:gd name="connsiteY16" fmla="*/ 2490104 h 2998733"/>
              <a:gd name="connsiteX17" fmla="*/ 397309 w 3367931"/>
              <a:gd name="connsiteY17" fmla="*/ 2490104 h 2998733"/>
              <a:gd name="connsiteX18" fmla="*/ 622692 w 3367931"/>
              <a:gd name="connsiteY18" fmla="*/ 2820668 h 2998733"/>
              <a:gd name="connsiteX19" fmla="*/ 847946 w 3367931"/>
              <a:gd name="connsiteY19" fmla="*/ 2554341 h 2998733"/>
              <a:gd name="connsiteX20" fmla="*/ 485071 w 3367931"/>
              <a:gd name="connsiteY20" fmla="*/ 2265146 h 2998733"/>
              <a:gd name="connsiteX21" fmla="*/ 485072 w 3367931"/>
              <a:gd name="connsiteY21" fmla="*/ 2062799 h 2998733"/>
              <a:gd name="connsiteX22" fmla="*/ 557159 w 3367931"/>
              <a:gd name="connsiteY22" fmla="*/ 2062799 h 2998733"/>
              <a:gd name="connsiteX23" fmla="*/ 807599 w 3367931"/>
              <a:gd name="connsiteY23" fmla="*/ 1821268 h 2998733"/>
              <a:gd name="connsiteX24" fmla="*/ 614597 w 3367931"/>
              <a:gd name="connsiteY24" fmla="*/ 1587958 h 2998733"/>
              <a:gd name="connsiteX25" fmla="*/ 421595 w 3367931"/>
              <a:gd name="connsiteY25" fmla="*/ 1894370 h 2998733"/>
              <a:gd name="connsiteX26" fmla="*/ 202893 w 3367931"/>
              <a:gd name="connsiteY26" fmla="*/ 1894370 h 2998733"/>
              <a:gd name="connsiteX27" fmla="*/ 444453 w 3367931"/>
              <a:gd name="connsiteY27" fmla="*/ 1427508 h 2998733"/>
              <a:gd name="connsiteX28" fmla="*/ 504120 w 3367931"/>
              <a:gd name="connsiteY28" fmla="*/ 1409686 h 2998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367931" h="2998733">
                <a:moveTo>
                  <a:pt x="576329" y="1397539"/>
                </a:moveTo>
                <a:lnTo>
                  <a:pt x="576654" y="1398433"/>
                </a:lnTo>
                <a:lnTo>
                  <a:pt x="580005" y="1398031"/>
                </a:lnTo>
                <a:close/>
                <a:moveTo>
                  <a:pt x="0" y="24628"/>
                </a:moveTo>
                <a:lnTo>
                  <a:pt x="67666" y="0"/>
                </a:lnTo>
                <a:lnTo>
                  <a:pt x="575621" y="1395595"/>
                </a:lnTo>
                <a:lnTo>
                  <a:pt x="600306" y="1395595"/>
                </a:lnTo>
                <a:lnTo>
                  <a:pt x="614982" y="1393834"/>
                </a:lnTo>
                <a:lnTo>
                  <a:pt x="628299" y="1395595"/>
                </a:lnTo>
                <a:lnTo>
                  <a:pt x="3367931" y="1395595"/>
                </a:lnTo>
                <a:lnTo>
                  <a:pt x="3367931" y="2997515"/>
                </a:lnTo>
                <a:lnTo>
                  <a:pt x="681065" y="2997515"/>
                </a:lnTo>
                <a:lnTo>
                  <a:pt x="737525" y="2982210"/>
                </a:lnTo>
                <a:lnTo>
                  <a:pt x="737526" y="2982209"/>
                </a:lnTo>
                <a:lnTo>
                  <a:pt x="711812" y="2989102"/>
                </a:lnTo>
                <a:cubicBezTo>
                  <a:pt x="678762" y="2994827"/>
                  <a:pt x="643402" y="2998037"/>
                  <a:pt x="605731" y="2998733"/>
                </a:cubicBezTo>
                <a:cubicBezTo>
                  <a:pt x="310274" y="2993080"/>
                  <a:pt x="168114" y="2823538"/>
                  <a:pt x="179250" y="2490104"/>
                </a:cubicBezTo>
                <a:lnTo>
                  <a:pt x="397309" y="2490104"/>
                </a:lnTo>
                <a:cubicBezTo>
                  <a:pt x="381204" y="2710480"/>
                  <a:pt x="456332" y="2820668"/>
                  <a:pt x="622692" y="2820668"/>
                </a:cubicBezTo>
                <a:cubicBezTo>
                  <a:pt x="762667" y="2820668"/>
                  <a:pt x="837753" y="2731892"/>
                  <a:pt x="847946" y="2554341"/>
                </a:cubicBezTo>
                <a:cubicBezTo>
                  <a:pt x="858655" y="2340047"/>
                  <a:pt x="737697" y="2243648"/>
                  <a:pt x="485071" y="2265146"/>
                </a:cubicBezTo>
                <a:lnTo>
                  <a:pt x="485072" y="2062799"/>
                </a:lnTo>
                <a:cubicBezTo>
                  <a:pt x="506916" y="2062799"/>
                  <a:pt x="530945" y="2062799"/>
                  <a:pt x="557159" y="2062799"/>
                </a:cubicBezTo>
                <a:cubicBezTo>
                  <a:pt x="729515" y="2073420"/>
                  <a:pt x="812996" y="1992909"/>
                  <a:pt x="807599" y="1821268"/>
                </a:cubicBezTo>
                <a:cubicBezTo>
                  <a:pt x="807599" y="1665728"/>
                  <a:pt x="743266" y="1587958"/>
                  <a:pt x="614597" y="1587958"/>
                </a:cubicBezTo>
                <a:cubicBezTo>
                  <a:pt x="475135" y="1587958"/>
                  <a:pt x="410801" y="1690096"/>
                  <a:pt x="421595" y="1894370"/>
                </a:cubicBezTo>
                <a:lnTo>
                  <a:pt x="202893" y="1894370"/>
                </a:lnTo>
                <a:cubicBezTo>
                  <a:pt x="202894" y="1647675"/>
                  <a:pt x="283412" y="1492055"/>
                  <a:pt x="444453" y="1427508"/>
                </a:cubicBezTo>
                <a:lnTo>
                  <a:pt x="504120" y="1409686"/>
                </a:lnTo>
                <a:close/>
              </a:path>
            </a:pathLst>
          </a:custGeom>
          <a:solidFill>
            <a:srgbClr val="DA1D27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endParaRPr lang="zh-CN" altLang="zh-CN" sz="13800" b="1">
              <a:solidFill>
                <a:srgbClr val="595959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pic>
        <p:nvPicPr>
          <p:cNvPr id="13" name="图片 2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775"/>
          <a:stretch>
            <a:fillRect/>
          </a:stretch>
        </p:blipFill>
        <p:spPr bwMode="auto">
          <a:xfrm flipH="1">
            <a:off x="4562475" y="1992313"/>
            <a:ext cx="1189038" cy="8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775"/>
          <a:stretch>
            <a:fillRect/>
          </a:stretch>
        </p:blipFill>
        <p:spPr bwMode="auto">
          <a:xfrm flipH="1">
            <a:off x="8520113" y="1985963"/>
            <a:ext cx="1189037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2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775"/>
          <a:stretch>
            <a:fillRect/>
          </a:stretch>
        </p:blipFill>
        <p:spPr bwMode="auto">
          <a:xfrm flipH="1">
            <a:off x="598488" y="1985963"/>
            <a:ext cx="1189037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组合 24"/>
          <p:cNvGrpSpPr>
            <a:grpSpLocks/>
          </p:cNvGrpSpPr>
          <p:nvPr/>
        </p:nvGrpSpPr>
        <p:grpSpPr bwMode="auto">
          <a:xfrm rot="1200000">
            <a:off x="2201863" y="4148138"/>
            <a:ext cx="344487" cy="385762"/>
            <a:chOff x="0" y="0"/>
            <a:chExt cx="402656" cy="450303"/>
          </a:xfrm>
        </p:grpSpPr>
        <p:sp>
          <p:nvSpPr>
            <p:cNvPr id="18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19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20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21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22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</p:grpSp>
      <p:grpSp>
        <p:nvGrpSpPr>
          <p:cNvPr id="23" name="组合 30"/>
          <p:cNvGrpSpPr>
            <a:grpSpLocks/>
          </p:cNvGrpSpPr>
          <p:nvPr/>
        </p:nvGrpSpPr>
        <p:grpSpPr bwMode="auto">
          <a:xfrm rot="1200000">
            <a:off x="6343650" y="4156075"/>
            <a:ext cx="355600" cy="382588"/>
            <a:chOff x="0" y="0"/>
            <a:chExt cx="466184" cy="501686"/>
          </a:xfrm>
        </p:grpSpPr>
        <p:sp>
          <p:nvSpPr>
            <p:cNvPr id="24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25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26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27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28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</p:grpSp>
      <p:grpSp>
        <p:nvGrpSpPr>
          <p:cNvPr id="29" name="组合 36"/>
          <p:cNvGrpSpPr>
            <a:grpSpLocks/>
          </p:cNvGrpSpPr>
          <p:nvPr/>
        </p:nvGrpSpPr>
        <p:grpSpPr bwMode="auto">
          <a:xfrm rot="1200000">
            <a:off x="10220325" y="4133850"/>
            <a:ext cx="319088" cy="409575"/>
            <a:chOff x="0" y="0"/>
            <a:chExt cx="563562" cy="720725"/>
          </a:xfrm>
        </p:grpSpPr>
        <p:sp>
          <p:nvSpPr>
            <p:cNvPr id="30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31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32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</p:grpSp>
      <p:sp>
        <p:nvSpPr>
          <p:cNvPr id="33" name="文本框 40"/>
          <p:cNvSpPr>
            <a:spLocks noChangeArrowheads="1"/>
          </p:cNvSpPr>
          <p:nvPr/>
        </p:nvSpPr>
        <p:spPr bwMode="auto">
          <a:xfrm rot="1200000">
            <a:off x="9215438" y="4635500"/>
            <a:ext cx="21637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</a:t>
            </a:r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CONTNET   TITLE   HERE</a:t>
            </a:r>
            <a:endParaRPr lang="en-US" sz="1100" b="1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1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 narrative thought</a:t>
            </a:r>
            <a:endParaRPr lang="en-US" sz="1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4" name="文本框 41"/>
          <p:cNvSpPr>
            <a:spLocks noChangeArrowheads="1"/>
          </p:cNvSpPr>
          <p:nvPr/>
        </p:nvSpPr>
        <p:spPr bwMode="auto">
          <a:xfrm rot="1200000">
            <a:off x="5214938" y="4635500"/>
            <a:ext cx="216376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</a:t>
            </a:r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CONTNET   TITLE   HERE</a:t>
            </a:r>
            <a:endParaRPr lang="en-US" sz="1100" b="1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1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 narrative thought</a:t>
            </a:r>
            <a:endParaRPr lang="en-US" sz="1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5" name="文本框 42"/>
          <p:cNvSpPr>
            <a:spLocks noChangeArrowheads="1"/>
          </p:cNvSpPr>
          <p:nvPr/>
        </p:nvSpPr>
        <p:spPr bwMode="auto">
          <a:xfrm rot="1200000">
            <a:off x="1084263" y="4649788"/>
            <a:ext cx="216376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 </a:t>
            </a:r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CONTNET   TITLE   HERE</a:t>
            </a:r>
            <a:endParaRPr lang="en-US" sz="1100" b="1">
              <a:solidFill>
                <a:schemeClr val="bg1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1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 narrative thought</a:t>
            </a:r>
            <a:endParaRPr lang="en-US" sz="1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竞争优势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29"/>
          <p:cNvSpPr>
            <a:spLocks noChangeArrowheads="1"/>
          </p:cNvSpPr>
          <p:nvPr/>
        </p:nvSpPr>
        <p:spPr bwMode="auto">
          <a:xfrm>
            <a:off x="4435475" y="4156075"/>
            <a:ext cx="2967038" cy="2701925"/>
          </a:xfrm>
          <a:custGeom>
            <a:avLst/>
            <a:gdLst>
              <a:gd name="T0" fmla="*/ 205385 w 3267856"/>
              <a:gd name="T1" fmla="*/ 0 h 2975124"/>
              <a:gd name="T2" fmla="*/ 3062471 w 3267856"/>
              <a:gd name="T3" fmla="*/ 0 h 2975124"/>
              <a:gd name="T4" fmla="*/ 3267856 w 3267856"/>
              <a:gd name="T5" fmla="*/ 205385 h 2975124"/>
              <a:gd name="T6" fmla="*/ 3267856 w 3267856"/>
              <a:gd name="T7" fmla="*/ 2975124 h 2975124"/>
              <a:gd name="T8" fmla="*/ 0 w 3267856"/>
              <a:gd name="T9" fmla="*/ 2975124 h 2975124"/>
              <a:gd name="T10" fmla="*/ 0 w 3267856"/>
              <a:gd name="T11" fmla="*/ 205385 h 2975124"/>
              <a:gd name="T12" fmla="*/ 205385 w 3267856"/>
              <a:gd name="T13" fmla="*/ 0 h 29751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67856"/>
              <a:gd name="T22" fmla="*/ 0 h 2975124"/>
              <a:gd name="T23" fmla="*/ 3267856 w 3267856"/>
              <a:gd name="T24" fmla="*/ 2975124 h 29751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67856" h="2975124">
                <a:moveTo>
                  <a:pt x="205385" y="0"/>
                </a:moveTo>
                <a:lnTo>
                  <a:pt x="3062471" y="0"/>
                </a:lnTo>
                <a:cubicBezTo>
                  <a:pt x="3175902" y="0"/>
                  <a:pt x="3267856" y="91954"/>
                  <a:pt x="3267856" y="205385"/>
                </a:cubicBezTo>
                <a:lnTo>
                  <a:pt x="3267856" y="2975124"/>
                </a:lnTo>
                <a:lnTo>
                  <a:pt x="0" y="2975124"/>
                </a:lnTo>
                <a:lnTo>
                  <a:pt x="0" y="205385"/>
                </a:lnTo>
                <a:cubicBezTo>
                  <a:pt x="0" y="91954"/>
                  <a:pt x="91954" y="0"/>
                  <a:pt x="20538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8" name="任意多边形 30"/>
          <p:cNvSpPr>
            <a:spLocks noChangeArrowheads="1"/>
          </p:cNvSpPr>
          <p:nvPr/>
        </p:nvSpPr>
        <p:spPr bwMode="auto">
          <a:xfrm>
            <a:off x="4665663" y="4367213"/>
            <a:ext cx="2508250" cy="2490787"/>
          </a:xfrm>
          <a:custGeom>
            <a:avLst/>
            <a:gdLst>
              <a:gd name="T0" fmla="*/ 0 w 2762623"/>
              <a:gd name="T1" fmla="*/ 0 h 2743199"/>
              <a:gd name="T2" fmla="*/ 2762623 w 2762623"/>
              <a:gd name="T3" fmla="*/ 0 h 2743199"/>
              <a:gd name="T4" fmla="*/ 2762623 w 2762623"/>
              <a:gd name="T5" fmla="*/ 2743199 h 2743199"/>
              <a:gd name="T6" fmla="*/ 0 w 2762623"/>
              <a:gd name="T7" fmla="*/ 2743199 h 2743199"/>
              <a:gd name="T8" fmla="*/ 0 w 2762623"/>
              <a:gd name="T9" fmla="*/ 0 h 2743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62623"/>
              <a:gd name="T16" fmla="*/ 0 h 2743199"/>
              <a:gd name="T17" fmla="*/ 2762623 w 2762623"/>
              <a:gd name="T18" fmla="*/ 2743199 h 27431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62623" h="2743199">
                <a:moveTo>
                  <a:pt x="0" y="0"/>
                </a:moveTo>
                <a:lnTo>
                  <a:pt x="2762623" y="0"/>
                </a:lnTo>
                <a:lnTo>
                  <a:pt x="2762623" y="2743199"/>
                </a:lnTo>
                <a:lnTo>
                  <a:pt x="0" y="274319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0" name="任意多边形 31"/>
          <p:cNvSpPr>
            <a:spLocks noChangeArrowheads="1"/>
          </p:cNvSpPr>
          <p:nvPr/>
        </p:nvSpPr>
        <p:spPr bwMode="auto">
          <a:xfrm>
            <a:off x="4379913" y="1963738"/>
            <a:ext cx="1635125" cy="2819400"/>
          </a:xfrm>
          <a:custGeom>
            <a:avLst/>
            <a:gdLst>
              <a:gd name="T0" fmla="*/ 900666 w 1801332"/>
              <a:gd name="T1" fmla="*/ 0 h 3105476"/>
              <a:gd name="T2" fmla="*/ 1801332 w 1801332"/>
              <a:gd name="T3" fmla="*/ 900666 h 3105476"/>
              <a:gd name="T4" fmla="*/ 1251246 w 1801332"/>
              <a:gd name="T5" fmla="*/ 1730553 h 3105476"/>
              <a:gd name="T6" fmla="*/ 1188459 w 1801332"/>
              <a:gd name="T7" fmla="*/ 1750043 h 3105476"/>
              <a:gd name="T8" fmla="*/ 1201246 w 1801332"/>
              <a:gd name="T9" fmla="*/ 3105476 h 3105476"/>
              <a:gd name="T10" fmla="*/ 947909 w 1801332"/>
              <a:gd name="T11" fmla="*/ 1796570 h 3105476"/>
              <a:gd name="T12" fmla="*/ 900666 w 1801332"/>
              <a:gd name="T13" fmla="*/ 1801332 h 3105476"/>
              <a:gd name="T14" fmla="*/ 0 w 1801332"/>
              <a:gd name="T15" fmla="*/ 900666 h 3105476"/>
              <a:gd name="T16" fmla="*/ 900666 w 1801332"/>
              <a:gd name="T17" fmla="*/ 0 h 31054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01332"/>
              <a:gd name="T28" fmla="*/ 0 h 3105476"/>
              <a:gd name="T29" fmla="*/ 1801332 w 1801332"/>
              <a:gd name="T30" fmla="*/ 3105476 h 31054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01332" h="3105476">
                <a:moveTo>
                  <a:pt x="900666" y="0"/>
                </a:moveTo>
                <a:cubicBezTo>
                  <a:pt x="1398090" y="0"/>
                  <a:pt x="1801332" y="403242"/>
                  <a:pt x="1801332" y="900666"/>
                </a:cubicBezTo>
                <a:cubicBezTo>
                  <a:pt x="1801332" y="1273734"/>
                  <a:pt x="1574509" y="1593825"/>
                  <a:pt x="1251246" y="1730553"/>
                </a:cubicBezTo>
                <a:lnTo>
                  <a:pt x="1188459" y="1750043"/>
                </a:lnTo>
                <a:lnTo>
                  <a:pt x="1201246" y="3105476"/>
                </a:lnTo>
                <a:lnTo>
                  <a:pt x="947909" y="1796570"/>
                </a:lnTo>
                <a:lnTo>
                  <a:pt x="900666" y="1801332"/>
                </a:lnTo>
                <a:cubicBezTo>
                  <a:pt x="403242" y="1801332"/>
                  <a:pt x="0" y="1398090"/>
                  <a:pt x="0" y="900666"/>
                </a:cubicBezTo>
                <a:cubicBezTo>
                  <a:pt x="0" y="403242"/>
                  <a:pt x="403242" y="0"/>
                  <a:pt x="900666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3" name="任意多边形 32"/>
          <p:cNvSpPr>
            <a:spLocks noChangeArrowheads="1"/>
          </p:cNvSpPr>
          <p:nvPr/>
        </p:nvSpPr>
        <p:spPr bwMode="auto">
          <a:xfrm>
            <a:off x="6232525" y="2411413"/>
            <a:ext cx="1174750" cy="2095500"/>
          </a:xfrm>
          <a:custGeom>
            <a:avLst/>
            <a:gdLst>
              <a:gd name="T0" fmla="*/ 646924 w 1293848"/>
              <a:gd name="T1" fmla="*/ 0 h 2307158"/>
              <a:gd name="T2" fmla="*/ 1293848 w 1293848"/>
              <a:gd name="T3" fmla="*/ 646924 h 2307158"/>
              <a:gd name="T4" fmla="*/ 646924 w 1293848"/>
              <a:gd name="T5" fmla="*/ 1293848 h 2307158"/>
              <a:gd name="T6" fmla="*/ 616967 w 1293848"/>
              <a:gd name="T7" fmla="*/ 1290828 h 2307158"/>
              <a:gd name="T8" fmla="*/ 71689 w 1293848"/>
              <a:gd name="T9" fmla="*/ 2307158 h 2307158"/>
              <a:gd name="T10" fmla="*/ 411711 w 1293848"/>
              <a:gd name="T11" fmla="*/ 1248162 h 2307158"/>
              <a:gd name="T12" fmla="*/ 395112 w 1293848"/>
              <a:gd name="T13" fmla="*/ 1243010 h 2307158"/>
              <a:gd name="T14" fmla="*/ 0 w 1293848"/>
              <a:gd name="T15" fmla="*/ 646924 h 2307158"/>
              <a:gd name="T16" fmla="*/ 646924 w 1293848"/>
              <a:gd name="T17" fmla="*/ 0 h 230715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93848"/>
              <a:gd name="T28" fmla="*/ 0 h 2307158"/>
              <a:gd name="T29" fmla="*/ 1293848 w 1293848"/>
              <a:gd name="T30" fmla="*/ 2307158 h 230715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93848" h="2307158">
                <a:moveTo>
                  <a:pt x="646924" y="0"/>
                </a:moveTo>
                <a:cubicBezTo>
                  <a:pt x="1004210" y="0"/>
                  <a:pt x="1293848" y="289638"/>
                  <a:pt x="1293848" y="646924"/>
                </a:cubicBezTo>
                <a:cubicBezTo>
                  <a:pt x="1293848" y="1004210"/>
                  <a:pt x="1004210" y="1293848"/>
                  <a:pt x="646924" y="1293848"/>
                </a:cubicBezTo>
                <a:lnTo>
                  <a:pt x="616967" y="1290828"/>
                </a:lnTo>
                <a:lnTo>
                  <a:pt x="71689" y="2307158"/>
                </a:lnTo>
                <a:lnTo>
                  <a:pt x="411711" y="1248162"/>
                </a:lnTo>
                <a:lnTo>
                  <a:pt x="395112" y="1243010"/>
                </a:lnTo>
                <a:cubicBezTo>
                  <a:pt x="162922" y="1144801"/>
                  <a:pt x="0" y="914889"/>
                  <a:pt x="0" y="646924"/>
                </a:cubicBezTo>
                <a:cubicBezTo>
                  <a:pt x="0" y="289638"/>
                  <a:pt x="289638" y="0"/>
                  <a:pt x="646924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4" name="任意多边形 33"/>
          <p:cNvSpPr>
            <a:spLocks noChangeArrowheads="1"/>
          </p:cNvSpPr>
          <p:nvPr/>
        </p:nvSpPr>
        <p:spPr bwMode="auto">
          <a:xfrm>
            <a:off x="6888163" y="3505200"/>
            <a:ext cx="2087562" cy="1671638"/>
          </a:xfrm>
          <a:custGeom>
            <a:avLst/>
            <a:gdLst>
              <a:gd name="T0" fmla="*/ 1557663 w 2298885"/>
              <a:gd name="T1" fmla="*/ 0 h 1841310"/>
              <a:gd name="T2" fmla="*/ 2298885 w 2298885"/>
              <a:gd name="T3" fmla="*/ 741222 h 1841310"/>
              <a:gd name="T4" fmla="*/ 1557663 w 2298885"/>
              <a:gd name="T5" fmla="*/ 1482444 h 1841310"/>
              <a:gd name="T6" fmla="*/ 1033540 w 2298885"/>
              <a:gd name="T7" fmla="*/ 1265346 h 1841310"/>
              <a:gd name="T8" fmla="*/ 1012320 w 2298885"/>
              <a:gd name="T9" fmla="*/ 1239626 h 1841310"/>
              <a:gd name="T10" fmla="*/ 0 w 2298885"/>
              <a:gd name="T11" fmla="*/ 1841310 h 1841310"/>
              <a:gd name="T12" fmla="*/ 892171 w 2298885"/>
              <a:gd name="T13" fmla="*/ 1061945 h 1841310"/>
              <a:gd name="T14" fmla="*/ 874690 w 2298885"/>
              <a:gd name="T15" fmla="*/ 1029739 h 1841310"/>
              <a:gd name="T16" fmla="*/ 816441 w 2298885"/>
              <a:gd name="T17" fmla="*/ 741222 h 1841310"/>
              <a:gd name="T18" fmla="*/ 1557663 w 2298885"/>
              <a:gd name="T19" fmla="*/ 0 h 184131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298885"/>
              <a:gd name="T31" fmla="*/ 0 h 1841310"/>
              <a:gd name="T32" fmla="*/ 2298885 w 2298885"/>
              <a:gd name="T33" fmla="*/ 1841310 h 184131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298885" h="1841310">
                <a:moveTo>
                  <a:pt x="1557663" y="0"/>
                </a:moveTo>
                <a:cubicBezTo>
                  <a:pt x="1967029" y="0"/>
                  <a:pt x="2298885" y="331856"/>
                  <a:pt x="2298885" y="741222"/>
                </a:cubicBezTo>
                <a:cubicBezTo>
                  <a:pt x="2298885" y="1150588"/>
                  <a:pt x="1967029" y="1482444"/>
                  <a:pt x="1557663" y="1482444"/>
                </a:cubicBezTo>
                <a:cubicBezTo>
                  <a:pt x="1352980" y="1482444"/>
                  <a:pt x="1167675" y="1399480"/>
                  <a:pt x="1033540" y="1265346"/>
                </a:cubicBezTo>
                <a:lnTo>
                  <a:pt x="1012320" y="1239626"/>
                </a:lnTo>
                <a:lnTo>
                  <a:pt x="0" y="1841310"/>
                </a:lnTo>
                <a:lnTo>
                  <a:pt x="892171" y="1061945"/>
                </a:lnTo>
                <a:lnTo>
                  <a:pt x="874690" y="1029739"/>
                </a:lnTo>
                <a:cubicBezTo>
                  <a:pt x="837182" y="941061"/>
                  <a:pt x="816441" y="843564"/>
                  <a:pt x="816441" y="741222"/>
                </a:cubicBezTo>
                <a:cubicBezTo>
                  <a:pt x="816441" y="331856"/>
                  <a:pt x="1148297" y="0"/>
                  <a:pt x="1557663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6" name="任意多边形 34"/>
          <p:cNvSpPr>
            <a:spLocks noChangeArrowheads="1"/>
          </p:cNvSpPr>
          <p:nvPr/>
        </p:nvSpPr>
        <p:spPr bwMode="auto">
          <a:xfrm rot="19454535">
            <a:off x="3419475" y="3713163"/>
            <a:ext cx="1389063" cy="2338387"/>
          </a:xfrm>
          <a:custGeom>
            <a:avLst/>
            <a:gdLst>
              <a:gd name="T0" fmla="*/ 1211298 w 1529111"/>
              <a:gd name="T1" fmla="*/ 144168 h 2575290"/>
              <a:gd name="T2" fmla="*/ 1384943 w 1529111"/>
              <a:gd name="T3" fmla="*/ 1211298 h 2575290"/>
              <a:gd name="T4" fmla="*/ 1162297 w 1529111"/>
              <a:gd name="T5" fmla="*/ 1417673 h 2575290"/>
              <a:gd name="T6" fmla="*/ 1073241 w 1529111"/>
              <a:gd name="T7" fmla="*/ 1460629 h 2575290"/>
              <a:gd name="T8" fmla="*/ 1083756 w 1529111"/>
              <a:gd name="T9" fmla="*/ 2575290 h 2575290"/>
              <a:gd name="T10" fmla="*/ 879438 w 1529111"/>
              <a:gd name="T11" fmla="*/ 1519650 h 2575290"/>
              <a:gd name="T12" fmla="*/ 740974 w 1529111"/>
              <a:gd name="T13" fmla="*/ 1528768 h 2575290"/>
              <a:gd name="T14" fmla="*/ 317813 w 1529111"/>
              <a:gd name="T15" fmla="*/ 1384942 h 2575290"/>
              <a:gd name="T16" fmla="*/ 144169 w 1529111"/>
              <a:gd name="T17" fmla="*/ 317813 h 2575290"/>
              <a:gd name="T18" fmla="*/ 1211298 w 1529111"/>
              <a:gd name="T19" fmla="*/ 144168 h 257529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29111"/>
              <a:gd name="T31" fmla="*/ 0 h 2575290"/>
              <a:gd name="T32" fmla="*/ 1529111 w 1529111"/>
              <a:gd name="T33" fmla="*/ 2575290 h 257529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29111" h="2575290">
                <a:moveTo>
                  <a:pt x="1211298" y="144168"/>
                </a:moveTo>
                <a:cubicBezTo>
                  <a:pt x="1553928" y="390897"/>
                  <a:pt x="1631672" y="868668"/>
                  <a:pt x="1384943" y="1211298"/>
                </a:cubicBezTo>
                <a:cubicBezTo>
                  <a:pt x="1323260" y="1296956"/>
                  <a:pt x="1247138" y="1366057"/>
                  <a:pt x="1162297" y="1417673"/>
                </a:cubicBezTo>
                <a:lnTo>
                  <a:pt x="1073241" y="1460629"/>
                </a:lnTo>
                <a:lnTo>
                  <a:pt x="1083756" y="2575290"/>
                </a:lnTo>
                <a:lnTo>
                  <a:pt x="879438" y="1519650"/>
                </a:lnTo>
                <a:lnTo>
                  <a:pt x="740974" y="1528768"/>
                </a:lnTo>
                <a:cubicBezTo>
                  <a:pt x="593790" y="1524360"/>
                  <a:pt x="446300" y="1477466"/>
                  <a:pt x="317813" y="1384942"/>
                </a:cubicBezTo>
                <a:cubicBezTo>
                  <a:pt x="-24817" y="1138213"/>
                  <a:pt x="-102560" y="660443"/>
                  <a:pt x="144169" y="317813"/>
                </a:cubicBezTo>
                <a:cubicBezTo>
                  <a:pt x="390898" y="-24817"/>
                  <a:pt x="868668" y="-102560"/>
                  <a:pt x="1211298" y="144168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7" name="矩形 35"/>
          <p:cNvSpPr>
            <a:spLocks noChangeArrowheads="1"/>
          </p:cNvSpPr>
          <p:nvPr/>
        </p:nvSpPr>
        <p:spPr bwMode="auto">
          <a:xfrm>
            <a:off x="3213100" y="4197350"/>
            <a:ext cx="12319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FFFFFF"/>
                </a:solidFill>
                <a:latin typeface="Haettenschweiler" panose="020B0706040902060204" pitchFamily="34" charset="0"/>
                <a:ea typeface="微软雅黑" panose="020B0503020204020204" pitchFamily="34" charset="-122"/>
                <a:sym typeface="Haettenschweiler" panose="020B0706040902060204" pitchFamily="34" charset="0"/>
              </a:rPr>
              <a:t>01</a:t>
            </a:r>
            <a:endParaRPr lang="zh-CN" altLang="en-US" sz="3600">
              <a:solidFill>
                <a:srgbClr val="FFFFFF"/>
              </a:solidFill>
              <a:latin typeface="Haettenschweiler" panose="020B0706040902060204" pitchFamily="34" charset="0"/>
              <a:ea typeface="微软雅黑" panose="020B0503020204020204" pitchFamily="34" charset="-122"/>
              <a:sym typeface="Haettenschweiler" panose="020B0706040902060204" pitchFamily="34" charset="0"/>
            </a:endParaRPr>
          </a:p>
        </p:txBody>
      </p:sp>
      <p:sp>
        <p:nvSpPr>
          <p:cNvPr id="18" name="矩形 36"/>
          <p:cNvSpPr>
            <a:spLocks noChangeArrowheads="1"/>
          </p:cNvSpPr>
          <p:nvPr/>
        </p:nvSpPr>
        <p:spPr bwMode="auto">
          <a:xfrm>
            <a:off x="4560888" y="2470150"/>
            <a:ext cx="12334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FFFFFF"/>
                </a:solidFill>
                <a:latin typeface="Haettenschweiler" panose="020B0706040902060204" pitchFamily="34" charset="0"/>
                <a:ea typeface="微软雅黑" panose="020B0503020204020204" pitchFamily="34" charset="-122"/>
                <a:sym typeface="Haettenschweiler" panose="020B0706040902060204" pitchFamily="34" charset="0"/>
              </a:rPr>
              <a:t>02</a:t>
            </a:r>
            <a:endParaRPr lang="zh-CN" altLang="en-US" sz="3600">
              <a:solidFill>
                <a:srgbClr val="FFFFFF"/>
              </a:solidFill>
              <a:latin typeface="Haettenschweiler" panose="020B0706040902060204" pitchFamily="34" charset="0"/>
              <a:ea typeface="微软雅黑" panose="020B0503020204020204" pitchFamily="34" charset="-122"/>
              <a:sym typeface="Haettenschweiler" panose="020B0706040902060204" pitchFamily="34" charset="0"/>
            </a:endParaRPr>
          </a:p>
        </p:txBody>
      </p:sp>
      <p:sp>
        <p:nvSpPr>
          <p:cNvPr id="19" name="矩形 37"/>
          <p:cNvSpPr>
            <a:spLocks noChangeArrowheads="1"/>
          </p:cNvSpPr>
          <p:nvPr/>
        </p:nvSpPr>
        <p:spPr bwMode="auto">
          <a:xfrm>
            <a:off x="6227763" y="2689225"/>
            <a:ext cx="12334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FFFFFF"/>
                </a:solidFill>
                <a:latin typeface="Haettenschweiler" panose="020B0706040902060204" pitchFamily="34" charset="0"/>
                <a:ea typeface="微软雅黑" panose="020B0503020204020204" pitchFamily="34" charset="-122"/>
                <a:sym typeface="Haettenschweiler" panose="020B0706040902060204" pitchFamily="34" charset="0"/>
              </a:rPr>
              <a:t>03</a:t>
            </a:r>
            <a:endParaRPr lang="zh-CN" altLang="en-US" sz="3600">
              <a:solidFill>
                <a:srgbClr val="FFFFFF"/>
              </a:solidFill>
              <a:latin typeface="Haettenschweiler" panose="020B0706040902060204" pitchFamily="34" charset="0"/>
              <a:ea typeface="微软雅黑" panose="020B0503020204020204" pitchFamily="34" charset="-122"/>
              <a:sym typeface="Haettenschweiler" panose="020B0706040902060204" pitchFamily="34" charset="0"/>
            </a:endParaRPr>
          </a:p>
        </p:txBody>
      </p:sp>
      <p:sp>
        <p:nvSpPr>
          <p:cNvPr id="20" name="矩形 38"/>
          <p:cNvSpPr>
            <a:spLocks noChangeArrowheads="1"/>
          </p:cNvSpPr>
          <p:nvPr/>
        </p:nvSpPr>
        <p:spPr bwMode="auto">
          <a:xfrm>
            <a:off x="7859713" y="3867150"/>
            <a:ext cx="9413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FFFFFF"/>
                </a:solidFill>
                <a:latin typeface="Haettenschweiler" panose="020B0706040902060204" pitchFamily="34" charset="0"/>
                <a:ea typeface="微软雅黑" panose="020B0503020204020204" pitchFamily="34" charset="-122"/>
                <a:sym typeface="Haettenschweiler" panose="020B0706040902060204" pitchFamily="34" charset="0"/>
              </a:rPr>
              <a:t>04</a:t>
            </a:r>
            <a:endParaRPr lang="zh-CN" altLang="en-US" sz="3600">
              <a:solidFill>
                <a:srgbClr val="FFFFFF"/>
              </a:solidFill>
              <a:latin typeface="Haettenschweiler" panose="020B0706040902060204" pitchFamily="34" charset="0"/>
              <a:ea typeface="微软雅黑" panose="020B0503020204020204" pitchFamily="34" charset="-122"/>
              <a:sym typeface="Haettenschweiler" panose="020B0706040902060204" pitchFamily="34" charset="0"/>
            </a:endParaRPr>
          </a:p>
        </p:txBody>
      </p:sp>
      <p:sp>
        <p:nvSpPr>
          <p:cNvPr id="21" name="文本框 60"/>
          <p:cNvSpPr>
            <a:spLocks noChangeArrowheads="1"/>
          </p:cNvSpPr>
          <p:nvPr/>
        </p:nvSpPr>
        <p:spPr bwMode="auto">
          <a:xfrm>
            <a:off x="603250" y="4283075"/>
            <a:ext cx="2298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  <a:endParaRPr lang="zh-CN" altLang="en-US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rgbClr val="29292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文本框 60"/>
          <p:cNvSpPr>
            <a:spLocks noChangeArrowheads="1"/>
          </p:cNvSpPr>
          <p:nvPr/>
        </p:nvSpPr>
        <p:spPr bwMode="auto">
          <a:xfrm>
            <a:off x="1924050" y="2411413"/>
            <a:ext cx="23002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  <a:endParaRPr lang="zh-CN" altLang="en-US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rgbClr val="29292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文本框 60"/>
          <p:cNvSpPr>
            <a:spLocks noChangeArrowheads="1"/>
          </p:cNvSpPr>
          <p:nvPr/>
        </p:nvSpPr>
        <p:spPr bwMode="auto">
          <a:xfrm>
            <a:off x="7826375" y="2411413"/>
            <a:ext cx="2298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  <a:endParaRPr lang="zh-CN" altLang="en-US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rgbClr val="29292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文本框 60"/>
          <p:cNvSpPr>
            <a:spLocks noChangeArrowheads="1"/>
          </p:cNvSpPr>
          <p:nvPr/>
        </p:nvSpPr>
        <p:spPr bwMode="auto">
          <a:xfrm>
            <a:off x="9353550" y="3808413"/>
            <a:ext cx="2298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solidFill>
                  <a:srgbClr val="292929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  <a:endParaRPr lang="zh-CN" altLang="en-US" sz="1200" dirty="0">
              <a:solidFill>
                <a:srgbClr val="292929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solidFill>
                <a:srgbClr val="29292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rgbClr val="29292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32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发展规划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16163" y="1976438"/>
            <a:ext cx="431800" cy="1085850"/>
          </a:xfrm>
          <a:prstGeom prst="rect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8" name="矩形 7"/>
          <p:cNvSpPr/>
          <p:nvPr/>
        </p:nvSpPr>
        <p:spPr>
          <a:xfrm>
            <a:off x="2316163" y="3062288"/>
            <a:ext cx="431800" cy="1087437"/>
          </a:xfrm>
          <a:prstGeom prst="rect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0" name="矩形 9"/>
          <p:cNvSpPr/>
          <p:nvPr/>
        </p:nvSpPr>
        <p:spPr>
          <a:xfrm>
            <a:off x="2316163" y="4149725"/>
            <a:ext cx="431800" cy="1087438"/>
          </a:xfrm>
          <a:prstGeom prst="rect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3" name="矩形 12"/>
          <p:cNvSpPr/>
          <p:nvPr/>
        </p:nvSpPr>
        <p:spPr>
          <a:xfrm>
            <a:off x="2316163" y="5226050"/>
            <a:ext cx="431800" cy="1087438"/>
          </a:xfrm>
          <a:prstGeom prst="rect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4" name="任意多边形 13"/>
          <p:cNvSpPr/>
          <p:nvPr/>
        </p:nvSpPr>
        <p:spPr>
          <a:xfrm rot="5400000">
            <a:off x="8420100" y="1306513"/>
            <a:ext cx="735013" cy="2427287"/>
          </a:xfrm>
          <a:custGeom>
            <a:avLst/>
            <a:gdLst>
              <a:gd name="connsiteX0" fmla="*/ 0 w 734906"/>
              <a:gd name="connsiteY0" fmla="*/ 853562 h 2427751"/>
              <a:gd name="connsiteX1" fmla="*/ 367453 w 734906"/>
              <a:gd name="connsiteY1" fmla="*/ 0 h 2427751"/>
              <a:gd name="connsiteX2" fmla="*/ 734906 w 734906"/>
              <a:gd name="connsiteY2" fmla="*/ 853562 h 2427751"/>
              <a:gd name="connsiteX3" fmla="*/ 625639 w 734906"/>
              <a:gd name="connsiteY3" fmla="*/ 853562 h 2427751"/>
              <a:gd name="connsiteX4" fmla="*/ 625639 w 734906"/>
              <a:gd name="connsiteY4" fmla="*/ 2427751 h 2427751"/>
              <a:gd name="connsiteX5" fmla="*/ 121639 w 734906"/>
              <a:gd name="connsiteY5" fmla="*/ 2427751 h 2427751"/>
              <a:gd name="connsiteX6" fmla="*/ 121639 w 734906"/>
              <a:gd name="connsiteY6" fmla="*/ 853562 h 242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4906" h="2427751">
                <a:moveTo>
                  <a:pt x="0" y="853562"/>
                </a:moveTo>
                <a:lnTo>
                  <a:pt x="367453" y="0"/>
                </a:lnTo>
                <a:lnTo>
                  <a:pt x="734906" y="853562"/>
                </a:lnTo>
                <a:lnTo>
                  <a:pt x="625639" y="853562"/>
                </a:lnTo>
                <a:lnTo>
                  <a:pt x="625639" y="2427751"/>
                </a:lnTo>
                <a:lnTo>
                  <a:pt x="121639" y="2427751"/>
                </a:lnTo>
                <a:lnTo>
                  <a:pt x="121639" y="853562"/>
                </a:lnTo>
                <a:close/>
              </a:path>
            </a:pathLst>
          </a:cu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pic>
        <p:nvPicPr>
          <p:cNvPr id="16" name="图片 15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775"/>
          <a:stretch>
            <a:fillRect/>
          </a:stretch>
        </p:blipFill>
        <p:spPr bwMode="auto">
          <a:xfrm flipH="1">
            <a:off x="2135188" y="3068638"/>
            <a:ext cx="7559675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任意多边形 16"/>
          <p:cNvSpPr/>
          <p:nvPr/>
        </p:nvSpPr>
        <p:spPr>
          <a:xfrm rot="5400000">
            <a:off x="8420101" y="2406650"/>
            <a:ext cx="735012" cy="2427287"/>
          </a:xfrm>
          <a:custGeom>
            <a:avLst/>
            <a:gdLst>
              <a:gd name="connsiteX0" fmla="*/ 0 w 734906"/>
              <a:gd name="connsiteY0" fmla="*/ 853562 h 2427751"/>
              <a:gd name="connsiteX1" fmla="*/ 367453 w 734906"/>
              <a:gd name="connsiteY1" fmla="*/ 0 h 2427751"/>
              <a:gd name="connsiteX2" fmla="*/ 734906 w 734906"/>
              <a:gd name="connsiteY2" fmla="*/ 853562 h 2427751"/>
              <a:gd name="connsiteX3" fmla="*/ 625639 w 734906"/>
              <a:gd name="connsiteY3" fmla="*/ 853562 h 2427751"/>
              <a:gd name="connsiteX4" fmla="*/ 625639 w 734906"/>
              <a:gd name="connsiteY4" fmla="*/ 2427751 h 2427751"/>
              <a:gd name="connsiteX5" fmla="*/ 121639 w 734906"/>
              <a:gd name="connsiteY5" fmla="*/ 2427751 h 2427751"/>
              <a:gd name="connsiteX6" fmla="*/ 121639 w 734906"/>
              <a:gd name="connsiteY6" fmla="*/ 853562 h 242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4906" h="2427751">
                <a:moveTo>
                  <a:pt x="0" y="853562"/>
                </a:moveTo>
                <a:lnTo>
                  <a:pt x="367453" y="0"/>
                </a:lnTo>
                <a:lnTo>
                  <a:pt x="734906" y="853562"/>
                </a:lnTo>
                <a:lnTo>
                  <a:pt x="625639" y="853562"/>
                </a:lnTo>
                <a:lnTo>
                  <a:pt x="625639" y="2427751"/>
                </a:lnTo>
                <a:lnTo>
                  <a:pt x="121639" y="2427751"/>
                </a:lnTo>
                <a:lnTo>
                  <a:pt x="121639" y="853562"/>
                </a:lnTo>
                <a:close/>
              </a:path>
            </a:pathLst>
          </a:cu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pic>
        <p:nvPicPr>
          <p:cNvPr id="18" name="图片 1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775"/>
          <a:stretch>
            <a:fillRect/>
          </a:stretch>
        </p:blipFill>
        <p:spPr bwMode="auto">
          <a:xfrm flipH="1">
            <a:off x="2135188" y="4157663"/>
            <a:ext cx="75596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任意多边形 18"/>
          <p:cNvSpPr/>
          <p:nvPr/>
        </p:nvSpPr>
        <p:spPr>
          <a:xfrm rot="5400000">
            <a:off x="8420101" y="3479800"/>
            <a:ext cx="735012" cy="2427287"/>
          </a:xfrm>
          <a:custGeom>
            <a:avLst/>
            <a:gdLst>
              <a:gd name="connsiteX0" fmla="*/ 0 w 734906"/>
              <a:gd name="connsiteY0" fmla="*/ 853562 h 2427751"/>
              <a:gd name="connsiteX1" fmla="*/ 367453 w 734906"/>
              <a:gd name="connsiteY1" fmla="*/ 0 h 2427751"/>
              <a:gd name="connsiteX2" fmla="*/ 734906 w 734906"/>
              <a:gd name="connsiteY2" fmla="*/ 853562 h 2427751"/>
              <a:gd name="connsiteX3" fmla="*/ 625639 w 734906"/>
              <a:gd name="connsiteY3" fmla="*/ 853562 h 2427751"/>
              <a:gd name="connsiteX4" fmla="*/ 625639 w 734906"/>
              <a:gd name="connsiteY4" fmla="*/ 2427751 h 2427751"/>
              <a:gd name="connsiteX5" fmla="*/ 121639 w 734906"/>
              <a:gd name="connsiteY5" fmla="*/ 2427751 h 2427751"/>
              <a:gd name="connsiteX6" fmla="*/ 121639 w 734906"/>
              <a:gd name="connsiteY6" fmla="*/ 853562 h 242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4906" h="2427751">
                <a:moveTo>
                  <a:pt x="0" y="853562"/>
                </a:moveTo>
                <a:lnTo>
                  <a:pt x="367453" y="0"/>
                </a:lnTo>
                <a:lnTo>
                  <a:pt x="734906" y="853562"/>
                </a:lnTo>
                <a:lnTo>
                  <a:pt x="625639" y="853562"/>
                </a:lnTo>
                <a:lnTo>
                  <a:pt x="625639" y="2427751"/>
                </a:lnTo>
                <a:lnTo>
                  <a:pt x="121639" y="2427751"/>
                </a:lnTo>
                <a:lnTo>
                  <a:pt x="121639" y="853562"/>
                </a:lnTo>
                <a:close/>
              </a:path>
            </a:pathLst>
          </a:cu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pic>
        <p:nvPicPr>
          <p:cNvPr id="20" name="图片 14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775"/>
          <a:stretch>
            <a:fillRect/>
          </a:stretch>
        </p:blipFill>
        <p:spPr bwMode="auto">
          <a:xfrm flipH="1">
            <a:off x="2195513" y="5221288"/>
            <a:ext cx="7561262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任意多边形 20"/>
          <p:cNvSpPr/>
          <p:nvPr/>
        </p:nvSpPr>
        <p:spPr>
          <a:xfrm rot="5400000">
            <a:off x="8420100" y="4579938"/>
            <a:ext cx="735013" cy="2427287"/>
          </a:xfrm>
          <a:custGeom>
            <a:avLst/>
            <a:gdLst>
              <a:gd name="connsiteX0" fmla="*/ 0 w 734906"/>
              <a:gd name="connsiteY0" fmla="*/ 853562 h 2427751"/>
              <a:gd name="connsiteX1" fmla="*/ 367453 w 734906"/>
              <a:gd name="connsiteY1" fmla="*/ 0 h 2427751"/>
              <a:gd name="connsiteX2" fmla="*/ 734906 w 734906"/>
              <a:gd name="connsiteY2" fmla="*/ 853562 h 2427751"/>
              <a:gd name="connsiteX3" fmla="*/ 625639 w 734906"/>
              <a:gd name="connsiteY3" fmla="*/ 853562 h 2427751"/>
              <a:gd name="connsiteX4" fmla="*/ 625639 w 734906"/>
              <a:gd name="connsiteY4" fmla="*/ 2427751 h 2427751"/>
              <a:gd name="connsiteX5" fmla="*/ 121639 w 734906"/>
              <a:gd name="connsiteY5" fmla="*/ 2427751 h 2427751"/>
              <a:gd name="connsiteX6" fmla="*/ 121639 w 734906"/>
              <a:gd name="connsiteY6" fmla="*/ 853562 h 242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4906" h="2427751">
                <a:moveTo>
                  <a:pt x="0" y="853562"/>
                </a:moveTo>
                <a:lnTo>
                  <a:pt x="367453" y="0"/>
                </a:lnTo>
                <a:lnTo>
                  <a:pt x="734906" y="853562"/>
                </a:lnTo>
                <a:lnTo>
                  <a:pt x="625639" y="853562"/>
                </a:lnTo>
                <a:lnTo>
                  <a:pt x="625639" y="2427751"/>
                </a:lnTo>
                <a:lnTo>
                  <a:pt x="121639" y="2427751"/>
                </a:lnTo>
                <a:lnTo>
                  <a:pt x="121639" y="853562"/>
                </a:lnTo>
                <a:close/>
              </a:path>
            </a:pathLst>
          </a:cu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2" name="文本框 16"/>
          <p:cNvSpPr txBox="1">
            <a:spLocks noChangeArrowheads="1"/>
          </p:cNvSpPr>
          <p:nvPr/>
        </p:nvSpPr>
        <p:spPr bwMode="auto">
          <a:xfrm>
            <a:off x="2300288" y="2290763"/>
            <a:ext cx="495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01</a:t>
            </a:r>
            <a:endParaRPr lang="zh-CN" altLang="en-US" sz="2400" b="1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3" name="文本框 17"/>
          <p:cNvSpPr txBox="1">
            <a:spLocks noChangeArrowheads="1"/>
          </p:cNvSpPr>
          <p:nvPr/>
        </p:nvSpPr>
        <p:spPr bwMode="auto">
          <a:xfrm>
            <a:off x="2286000" y="3370263"/>
            <a:ext cx="495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02</a:t>
            </a:r>
            <a:endParaRPr lang="zh-CN" altLang="en-US" sz="2400" b="1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4" name="文本框 18"/>
          <p:cNvSpPr txBox="1">
            <a:spLocks noChangeArrowheads="1"/>
          </p:cNvSpPr>
          <p:nvPr/>
        </p:nvSpPr>
        <p:spPr bwMode="auto">
          <a:xfrm>
            <a:off x="2286000" y="4457700"/>
            <a:ext cx="495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03</a:t>
            </a:r>
            <a:endParaRPr lang="zh-CN" altLang="en-US" sz="2400" b="1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5" name="文本框 19"/>
          <p:cNvSpPr txBox="1">
            <a:spLocks noChangeArrowheads="1"/>
          </p:cNvSpPr>
          <p:nvPr/>
        </p:nvSpPr>
        <p:spPr bwMode="auto">
          <a:xfrm>
            <a:off x="2286000" y="5538788"/>
            <a:ext cx="495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04</a:t>
            </a:r>
            <a:endParaRPr lang="zh-CN" altLang="en-US" sz="2400" b="1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6" name="组合 25"/>
          <p:cNvGrpSpPr>
            <a:grpSpLocks noChangeAspect="1"/>
          </p:cNvGrpSpPr>
          <p:nvPr/>
        </p:nvGrpSpPr>
        <p:grpSpPr>
          <a:xfrm>
            <a:off x="3167639" y="2305157"/>
            <a:ext cx="382892" cy="428200"/>
            <a:chOff x="5999255" y="3275006"/>
            <a:chExt cx="402656" cy="450303"/>
          </a:xfrm>
          <a:solidFill>
            <a:srgbClr val="DA1D27"/>
          </a:solidFill>
          <a:effectLst/>
        </p:grpSpPr>
        <p:sp>
          <p:nvSpPr>
            <p:cNvPr id="27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8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29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0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1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179037" y="4549102"/>
            <a:ext cx="351177" cy="347555"/>
            <a:chOff x="6967126" y="4092464"/>
            <a:chExt cx="453105" cy="448433"/>
          </a:xfrm>
          <a:solidFill>
            <a:srgbClr val="DA1D27"/>
          </a:solidFill>
          <a:effectLst/>
        </p:grpSpPr>
        <p:sp>
          <p:nvSpPr>
            <p:cNvPr id="33" name="Freeform 136"/>
            <p:cNvSpPr/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4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241490" y="5670304"/>
            <a:ext cx="365783" cy="393639"/>
            <a:chOff x="7005429" y="4859473"/>
            <a:chExt cx="466184" cy="501686"/>
          </a:xfrm>
          <a:solidFill>
            <a:srgbClr val="DA1D27"/>
          </a:solidFill>
          <a:effectLst/>
        </p:grpSpPr>
        <p:sp>
          <p:nvSpPr>
            <p:cNvPr id="36" name="Freeform 154"/>
            <p:cNvSpPr/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7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8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39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40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191098" y="3437536"/>
            <a:ext cx="327979" cy="419447"/>
            <a:chOff x="1605186" y="572440"/>
            <a:chExt cx="563562" cy="720725"/>
          </a:xfrm>
          <a:solidFill>
            <a:srgbClr val="DA1D27"/>
          </a:solidFill>
          <a:effectLst/>
        </p:grpSpPr>
        <p:sp>
          <p:nvSpPr>
            <p:cNvPr id="42" name="Freeform 32"/>
            <p:cNvSpPr/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43" name="Freeform 33"/>
            <p:cNvSpPr/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  <p:sp>
          <p:nvSpPr>
            <p:cNvPr id="44" name="Freeform 34"/>
            <p:cNvSpPr/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/>
              <a:endParaRPr lang="zh-CN" altLang="en-US" noProof="1">
                <a:solidFill>
                  <a:prstClr val="black"/>
                </a:solidFill>
              </a:endParaRPr>
            </a:p>
          </p:txBody>
        </p:sp>
      </p:grpSp>
      <p:sp>
        <p:nvSpPr>
          <p:cNvPr id="45" name="文本框 39"/>
          <p:cNvSpPr txBox="1">
            <a:spLocks noChangeArrowheads="1"/>
          </p:cNvSpPr>
          <p:nvPr/>
        </p:nvSpPr>
        <p:spPr bwMode="auto">
          <a:xfrm>
            <a:off x="3957638" y="2273300"/>
            <a:ext cx="3673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</a:t>
            </a:r>
          </a:p>
          <a:p>
            <a:r>
              <a:rPr lang="en-US" altLang="zh-CN" sz="1600"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200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6" name="文本框 40"/>
          <p:cNvSpPr txBox="1">
            <a:spLocks noChangeArrowheads="1"/>
          </p:cNvSpPr>
          <p:nvPr/>
        </p:nvSpPr>
        <p:spPr bwMode="auto">
          <a:xfrm>
            <a:off x="3957638" y="3341688"/>
            <a:ext cx="50064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亮亮图文旗舰店</a:t>
            </a:r>
            <a:r>
              <a:rPr lang="en-US" altLang="zh-CN" sz="16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https://liangliangtuwen.tmall.com</a:t>
            </a:r>
            <a:endParaRPr lang="en-US" altLang="zh-CN" sz="16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7" name="文本框 41"/>
          <p:cNvSpPr txBox="1">
            <a:spLocks noChangeArrowheads="1"/>
          </p:cNvSpPr>
          <p:nvPr/>
        </p:nvSpPr>
        <p:spPr bwMode="auto">
          <a:xfrm>
            <a:off x="3959225" y="4392613"/>
            <a:ext cx="36718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</a:t>
            </a:r>
          </a:p>
          <a:p>
            <a:r>
              <a:rPr lang="en-US" altLang="zh-CN" sz="1600"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200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8" name="文本框 42"/>
          <p:cNvSpPr txBox="1">
            <a:spLocks noChangeArrowheads="1"/>
          </p:cNvSpPr>
          <p:nvPr/>
        </p:nvSpPr>
        <p:spPr bwMode="auto">
          <a:xfrm>
            <a:off x="3959225" y="5537200"/>
            <a:ext cx="3671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</a:t>
            </a:r>
          </a:p>
          <a:p>
            <a:r>
              <a:rPr lang="en-US" altLang="zh-CN" sz="1600"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200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9" name="文本框 43"/>
          <p:cNvSpPr txBox="1">
            <a:spLocks noChangeArrowheads="1"/>
          </p:cNvSpPr>
          <p:nvPr/>
        </p:nvSpPr>
        <p:spPr bwMode="auto">
          <a:xfrm>
            <a:off x="7723188" y="2335213"/>
            <a:ext cx="15472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TITLE   HERE</a:t>
            </a:r>
            <a:endParaRPr lang="en-US" altLang="zh-CN" sz="1600" b="1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0" name="文本框 44"/>
          <p:cNvSpPr txBox="1">
            <a:spLocks noChangeArrowheads="1"/>
          </p:cNvSpPr>
          <p:nvPr/>
        </p:nvSpPr>
        <p:spPr bwMode="auto">
          <a:xfrm>
            <a:off x="7756525" y="3433763"/>
            <a:ext cx="15472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TITLE   HERE</a:t>
            </a:r>
            <a:endParaRPr lang="en-US" altLang="zh-CN" sz="1600" b="1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1" name="文本框 45"/>
          <p:cNvSpPr txBox="1">
            <a:spLocks noChangeArrowheads="1"/>
          </p:cNvSpPr>
          <p:nvPr/>
        </p:nvSpPr>
        <p:spPr bwMode="auto">
          <a:xfrm>
            <a:off x="7747000" y="4532313"/>
            <a:ext cx="15472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TITLE   HERE</a:t>
            </a:r>
            <a:endParaRPr lang="en-US" altLang="zh-CN" sz="1600" b="1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2" name="文本框 46"/>
          <p:cNvSpPr txBox="1">
            <a:spLocks noChangeArrowheads="1"/>
          </p:cNvSpPr>
          <p:nvPr/>
        </p:nvSpPr>
        <p:spPr bwMode="auto">
          <a:xfrm>
            <a:off x="7773988" y="5602288"/>
            <a:ext cx="15472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TITLE   HERE</a:t>
            </a:r>
            <a:endParaRPr lang="en-US" altLang="zh-CN" sz="1600" b="1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64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发展规划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128790" y="2440847"/>
            <a:ext cx="6290632" cy="4125206"/>
          </a:xfrm>
          <a:custGeom>
            <a:avLst/>
            <a:gdLst>
              <a:gd name="connsiteX0" fmla="*/ 0 w 6290632"/>
              <a:gd name="connsiteY0" fmla="*/ 330506 h 4109292"/>
              <a:gd name="connsiteX1" fmla="*/ 0 w 6290632"/>
              <a:gd name="connsiteY1" fmla="*/ 0 h 4109292"/>
              <a:gd name="connsiteX2" fmla="*/ 2886420 w 6290632"/>
              <a:gd name="connsiteY2" fmla="*/ 253388 h 4109292"/>
              <a:gd name="connsiteX3" fmla="*/ 1740665 w 6290632"/>
              <a:gd name="connsiteY3" fmla="*/ 859316 h 4109292"/>
              <a:gd name="connsiteX4" fmla="*/ 4109292 w 6290632"/>
              <a:gd name="connsiteY4" fmla="*/ 1443210 h 4109292"/>
              <a:gd name="connsiteX5" fmla="*/ 2203374 w 6290632"/>
              <a:gd name="connsiteY5" fmla="*/ 2533880 h 4109292"/>
              <a:gd name="connsiteX6" fmla="*/ 6290632 w 6290632"/>
              <a:gd name="connsiteY6" fmla="*/ 2974555 h 4109292"/>
              <a:gd name="connsiteX7" fmla="*/ 6290632 w 6290632"/>
              <a:gd name="connsiteY7" fmla="*/ 4109292 h 4109292"/>
              <a:gd name="connsiteX8" fmla="*/ 947451 w 6290632"/>
              <a:gd name="connsiteY8" fmla="*/ 2655066 h 4109292"/>
              <a:gd name="connsiteX9" fmla="*/ 2765234 w 6290632"/>
              <a:gd name="connsiteY9" fmla="*/ 1564396 h 4109292"/>
              <a:gd name="connsiteX10" fmla="*/ 771181 w 6290632"/>
              <a:gd name="connsiteY10" fmla="*/ 991519 h 4109292"/>
              <a:gd name="connsiteX11" fmla="*/ 2214391 w 6290632"/>
              <a:gd name="connsiteY11" fmla="*/ 308473 h 4109292"/>
              <a:gd name="connsiteX12" fmla="*/ 0 w 6290632"/>
              <a:gd name="connsiteY12" fmla="*/ 330506 h 4109292"/>
              <a:gd name="connsiteX0" fmla="*/ 0 w 6290632"/>
              <a:gd name="connsiteY0" fmla="*/ 330506 h 4109292"/>
              <a:gd name="connsiteX1" fmla="*/ 0 w 6290632"/>
              <a:gd name="connsiteY1" fmla="*/ 0 h 4109292"/>
              <a:gd name="connsiteX2" fmla="*/ 2886420 w 6290632"/>
              <a:gd name="connsiteY2" fmla="*/ 253388 h 4109292"/>
              <a:gd name="connsiteX3" fmla="*/ 1740665 w 6290632"/>
              <a:gd name="connsiteY3" fmla="*/ 859316 h 4109292"/>
              <a:gd name="connsiteX4" fmla="*/ 4109292 w 6290632"/>
              <a:gd name="connsiteY4" fmla="*/ 1443210 h 4109292"/>
              <a:gd name="connsiteX5" fmla="*/ 2203374 w 6290632"/>
              <a:gd name="connsiteY5" fmla="*/ 2533880 h 4109292"/>
              <a:gd name="connsiteX6" fmla="*/ 6290632 w 6290632"/>
              <a:gd name="connsiteY6" fmla="*/ 2974555 h 4109292"/>
              <a:gd name="connsiteX7" fmla="*/ 6290632 w 6290632"/>
              <a:gd name="connsiteY7" fmla="*/ 4109292 h 4109292"/>
              <a:gd name="connsiteX8" fmla="*/ 947451 w 6290632"/>
              <a:gd name="connsiteY8" fmla="*/ 2655066 h 4109292"/>
              <a:gd name="connsiteX9" fmla="*/ 2765234 w 6290632"/>
              <a:gd name="connsiteY9" fmla="*/ 1564396 h 4109292"/>
              <a:gd name="connsiteX10" fmla="*/ 771181 w 6290632"/>
              <a:gd name="connsiteY10" fmla="*/ 991519 h 4109292"/>
              <a:gd name="connsiteX11" fmla="*/ 2214391 w 6290632"/>
              <a:gd name="connsiteY11" fmla="*/ 308473 h 4109292"/>
              <a:gd name="connsiteX12" fmla="*/ 0 w 6290632"/>
              <a:gd name="connsiteY12" fmla="*/ 330506 h 4109292"/>
              <a:gd name="connsiteX0" fmla="*/ 0 w 6290632"/>
              <a:gd name="connsiteY0" fmla="*/ 330506 h 4109292"/>
              <a:gd name="connsiteX1" fmla="*/ 0 w 6290632"/>
              <a:gd name="connsiteY1" fmla="*/ 0 h 4109292"/>
              <a:gd name="connsiteX2" fmla="*/ 2886420 w 6290632"/>
              <a:gd name="connsiteY2" fmla="*/ 253388 h 4109292"/>
              <a:gd name="connsiteX3" fmla="*/ 1740665 w 6290632"/>
              <a:gd name="connsiteY3" fmla="*/ 859316 h 4109292"/>
              <a:gd name="connsiteX4" fmla="*/ 4109292 w 6290632"/>
              <a:gd name="connsiteY4" fmla="*/ 1443210 h 4109292"/>
              <a:gd name="connsiteX5" fmla="*/ 2203374 w 6290632"/>
              <a:gd name="connsiteY5" fmla="*/ 2533880 h 4109292"/>
              <a:gd name="connsiteX6" fmla="*/ 6290632 w 6290632"/>
              <a:gd name="connsiteY6" fmla="*/ 2974555 h 4109292"/>
              <a:gd name="connsiteX7" fmla="*/ 6290632 w 6290632"/>
              <a:gd name="connsiteY7" fmla="*/ 4109292 h 4109292"/>
              <a:gd name="connsiteX8" fmla="*/ 947451 w 6290632"/>
              <a:gd name="connsiteY8" fmla="*/ 2655066 h 4109292"/>
              <a:gd name="connsiteX9" fmla="*/ 2765234 w 6290632"/>
              <a:gd name="connsiteY9" fmla="*/ 1564396 h 4109292"/>
              <a:gd name="connsiteX10" fmla="*/ 771181 w 6290632"/>
              <a:gd name="connsiteY10" fmla="*/ 991519 h 4109292"/>
              <a:gd name="connsiteX11" fmla="*/ 2214391 w 6290632"/>
              <a:gd name="connsiteY11" fmla="*/ 308473 h 4109292"/>
              <a:gd name="connsiteX12" fmla="*/ 0 w 6290632"/>
              <a:gd name="connsiteY12" fmla="*/ 330506 h 4109292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54602 h 4133388"/>
              <a:gd name="connsiteX1" fmla="*/ 0 w 6290632"/>
              <a:gd name="connsiteY1" fmla="*/ 24096 h 4133388"/>
              <a:gd name="connsiteX2" fmla="*/ 2886420 w 6290632"/>
              <a:gd name="connsiteY2" fmla="*/ 277484 h 4133388"/>
              <a:gd name="connsiteX3" fmla="*/ 1740665 w 6290632"/>
              <a:gd name="connsiteY3" fmla="*/ 883412 h 4133388"/>
              <a:gd name="connsiteX4" fmla="*/ 4109292 w 6290632"/>
              <a:gd name="connsiteY4" fmla="*/ 1467306 h 4133388"/>
              <a:gd name="connsiteX5" fmla="*/ 2203374 w 6290632"/>
              <a:gd name="connsiteY5" fmla="*/ 2557976 h 4133388"/>
              <a:gd name="connsiteX6" fmla="*/ 6290632 w 6290632"/>
              <a:gd name="connsiteY6" fmla="*/ 2998651 h 4133388"/>
              <a:gd name="connsiteX7" fmla="*/ 6290632 w 6290632"/>
              <a:gd name="connsiteY7" fmla="*/ 4133388 h 4133388"/>
              <a:gd name="connsiteX8" fmla="*/ 947451 w 6290632"/>
              <a:gd name="connsiteY8" fmla="*/ 2679162 h 4133388"/>
              <a:gd name="connsiteX9" fmla="*/ 2765234 w 6290632"/>
              <a:gd name="connsiteY9" fmla="*/ 1588492 h 4133388"/>
              <a:gd name="connsiteX10" fmla="*/ 771181 w 6290632"/>
              <a:gd name="connsiteY10" fmla="*/ 1015615 h 4133388"/>
              <a:gd name="connsiteX11" fmla="*/ 2214391 w 6290632"/>
              <a:gd name="connsiteY11" fmla="*/ 332569 h 4133388"/>
              <a:gd name="connsiteX12" fmla="*/ 0 w 6290632"/>
              <a:gd name="connsiteY12" fmla="*/ 354602 h 4133388"/>
              <a:gd name="connsiteX0" fmla="*/ 0 w 6290632"/>
              <a:gd name="connsiteY0" fmla="*/ 346420 h 4125206"/>
              <a:gd name="connsiteX1" fmla="*/ 0 w 6290632"/>
              <a:gd name="connsiteY1" fmla="*/ 15914 h 4125206"/>
              <a:gd name="connsiteX2" fmla="*/ 2886420 w 6290632"/>
              <a:gd name="connsiteY2" fmla="*/ 269302 h 4125206"/>
              <a:gd name="connsiteX3" fmla="*/ 1740665 w 6290632"/>
              <a:gd name="connsiteY3" fmla="*/ 875230 h 4125206"/>
              <a:gd name="connsiteX4" fmla="*/ 4109292 w 6290632"/>
              <a:gd name="connsiteY4" fmla="*/ 1459124 h 4125206"/>
              <a:gd name="connsiteX5" fmla="*/ 2203374 w 6290632"/>
              <a:gd name="connsiteY5" fmla="*/ 2549794 h 4125206"/>
              <a:gd name="connsiteX6" fmla="*/ 6290632 w 6290632"/>
              <a:gd name="connsiteY6" fmla="*/ 2990469 h 4125206"/>
              <a:gd name="connsiteX7" fmla="*/ 6290632 w 6290632"/>
              <a:gd name="connsiteY7" fmla="*/ 4125206 h 4125206"/>
              <a:gd name="connsiteX8" fmla="*/ 947451 w 6290632"/>
              <a:gd name="connsiteY8" fmla="*/ 2670980 h 4125206"/>
              <a:gd name="connsiteX9" fmla="*/ 2765234 w 6290632"/>
              <a:gd name="connsiteY9" fmla="*/ 1580310 h 4125206"/>
              <a:gd name="connsiteX10" fmla="*/ 771181 w 6290632"/>
              <a:gd name="connsiteY10" fmla="*/ 1007433 h 4125206"/>
              <a:gd name="connsiteX11" fmla="*/ 2214391 w 6290632"/>
              <a:gd name="connsiteY11" fmla="*/ 324387 h 4125206"/>
              <a:gd name="connsiteX12" fmla="*/ 0 w 6290632"/>
              <a:gd name="connsiteY12" fmla="*/ 346420 h 4125206"/>
              <a:gd name="connsiteX0" fmla="*/ 0 w 6290632"/>
              <a:gd name="connsiteY0" fmla="*/ 346420 h 4125206"/>
              <a:gd name="connsiteX1" fmla="*/ 0 w 6290632"/>
              <a:gd name="connsiteY1" fmla="*/ 15914 h 4125206"/>
              <a:gd name="connsiteX2" fmla="*/ 2886420 w 6290632"/>
              <a:gd name="connsiteY2" fmla="*/ 269302 h 4125206"/>
              <a:gd name="connsiteX3" fmla="*/ 1740665 w 6290632"/>
              <a:gd name="connsiteY3" fmla="*/ 875230 h 4125206"/>
              <a:gd name="connsiteX4" fmla="*/ 4109292 w 6290632"/>
              <a:gd name="connsiteY4" fmla="*/ 1459124 h 4125206"/>
              <a:gd name="connsiteX5" fmla="*/ 2203374 w 6290632"/>
              <a:gd name="connsiteY5" fmla="*/ 2549794 h 4125206"/>
              <a:gd name="connsiteX6" fmla="*/ 6290632 w 6290632"/>
              <a:gd name="connsiteY6" fmla="*/ 2990469 h 4125206"/>
              <a:gd name="connsiteX7" fmla="*/ 6290632 w 6290632"/>
              <a:gd name="connsiteY7" fmla="*/ 4125206 h 4125206"/>
              <a:gd name="connsiteX8" fmla="*/ 947451 w 6290632"/>
              <a:gd name="connsiteY8" fmla="*/ 2670980 h 4125206"/>
              <a:gd name="connsiteX9" fmla="*/ 2765234 w 6290632"/>
              <a:gd name="connsiteY9" fmla="*/ 1580310 h 4125206"/>
              <a:gd name="connsiteX10" fmla="*/ 771181 w 6290632"/>
              <a:gd name="connsiteY10" fmla="*/ 1007433 h 4125206"/>
              <a:gd name="connsiteX11" fmla="*/ 2214391 w 6290632"/>
              <a:gd name="connsiteY11" fmla="*/ 324387 h 4125206"/>
              <a:gd name="connsiteX12" fmla="*/ 0 w 6290632"/>
              <a:gd name="connsiteY12" fmla="*/ 346420 h 4125206"/>
              <a:gd name="connsiteX0" fmla="*/ 0 w 6290632"/>
              <a:gd name="connsiteY0" fmla="*/ 346420 h 4125206"/>
              <a:gd name="connsiteX1" fmla="*/ 0 w 6290632"/>
              <a:gd name="connsiteY1" fmla="*/ 15914 h 4125206"/>
              <a:gd name="connsiteX2" fmla="*/ 2886420 w 6290632"/>
              <a:gd name="connsiteY2" fmla="*/ 269302 h 4125206"/>
              <a:gd name="connsiteX3" fmla="*/ 1740665 w 6290632"/>
              <a:gd name="connsiteY3" fmla="*/ 875230 h 4125206"/>
              <a:gd name="connsiteX4" fmla="*/ 4109292 w 6290632"/>
              <a:gd name="connsiteY4" fmla="*/ 1459124 h 4125206"/>
              <a:gd name="connsiteX5" fmla="*/ 2203374 w 6290632"/>
              <a:gd name="connsiteY5" fmla="*/ 2549794 h 4125206"/>
              <a:gd name="connsiteX6" fmla="*/ 6290632 w 6290632"/>
              <a:gd name="connsiteY6" fmla="*/ 2990469 h 4125206"/>
              <a:gd name="connsiteX7" fmla="*/ 6290632 w 6290632"/>
              <a:gd name="connsiteY7" fmla="*/ 4125206 h 4125206"/>
              <a:gd name="connsiteX8" fmla="*/ 947451 w 6290632"/>
              <a:gd name="connsiteY8" fmla="*/ 2670980 h 4125206"/>
              <a:gd name="connsiteX9" fmla="*/ 2765234 w 6290632"/>
              <a:gd name="connsiteY9" fmla="*/ 1580310 h 4125206"/>
              <a:gd name="connsiteX10" fmla="*/ 771181 w 6290632"/>
              <a:gd name="connsiteY10" fmla="*/ 1007433 h 4125206"/>
              <a:gd name="connsiteX11" fmla="*/ 2214391 w 6290632"/>
              <a:gd name="connsiteY11" fmla="*/ 324387 h 4125206"/>
              <a:gd name="connsiteX12" fmla="*/ 0 w 6290632"/>
              <a:gd name="connsiteY12" fmla="*/ 346420 h 4125206"/>
              <a:gd name="connsiteX0" fmla="*/ 0 w 6290632"/>
              <a:gd name="connsiteY0" fmla="*/ 346420 h 4125206"/>
              <a:gd name="connsiteX1" fmla="*/ 0 w 6290632"/>
              <a:gd name="connsiteY1" fmla="*/ 15914 h 4125206"/>
              <a:gd name="connsiteX2" fmla="*/ 2886420 w 6290632"/>
              <a:gd name="connsiteY2" fmla="*/ 269302 h 4125206"/>
              <a:gd name="connsiteX3" fmla="*/ 1740665 w 6290632"/>
              <a:gd name="connsiteY3" fmla="*/ 875230 h 4125206"/>
              <a:gd name="connsiteX4" fmla="*/ 4109292 w 6290632"/>
              <a:gd name="connsiteY4" fmla="*/ 1459124 h 4125206"/>
              <a:gd name="connsiteX5" fmla="*/ 2203374 w 6290632"/>
              <a:gd name="connsiteY5" fmla="*/ 2549794 h 4125206"/>
              <a:gd name="connsiteX6" fmla="*/ 6290632 w 6290632"/>
              <a:gd name="connsiteY6" fmla="*/ 2990469 h 4125206"/>
              <a:gd name="connsiteX7" fmla="*/ 6290632 w 6290632"/>
              <a:gd name="connsiteY7" fmla="*/ 4125206 h 4125206"/>
              <a:gd name="connsiteX8" fmla="*/ 947451 w 6290632"/>
              <a:gd name="connsiteY8" fmla="*/ 2670980 h 4125206"/>
              <a:gd name="connsiteX9" fmla="*/ 2765234 w 6290632"/>
              <a:gd name="connsiteY9" fmla="*/ 1580310 h 4125206"/>
              <a:gd name="connsiteX10" fmla="*/ 771181 w 6290632"/>
              <a:gd name="connsiteY10" fmla="*/ 1007433 h 4125206"/>
              <a:gd name="connsiteX11" fmla="*/ 2214391 w 6290632"/>
              <a:gd name="connsiteY11" fmla="*/ 324387 h 4125206"/>
              <a:gd name="connsiteX12" fmla="*/ 0 w 6290632"/>
              <a:gd name="connsiteY12" fmla="*/ 346420 h 4125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290632" h="4125206">
                <a:moveTo>
                  <a:pt x="0" y="346420"/>
                </a:moveTo>
                <a:lnTo>
                  <a:pt x="0" y="15914"/>
                </a:lnTo>
                <a:cubicBezTo>
                  <a:pt x="984174" y="1225"/>
                  <a:pt x="2893765" y="-68549"/>
                  <a:pt x="2886420" y="269302"/>
                </a:cubicBezTo>
                <a:cubicBezTo>
                  <a:pt x="2868059" y="515344"/>
                  <a:pt x="1736993" y="684271"/>
                  <a:pt x="1740665" y="875230"/>
                </a:cubicBezTo>
                <a:cubicBezTo>
                  <a:pt x="1748010" y="1036811"/>
                  <a:pt x="4090931" y="1143308"/>
                  <a:pt x="4109292" y="1459124"/>
                </a:cubicBezTo>
                <a:cubicBezTo>
                  <a:pt x="4101947" y="1701495"/>
                  <a:pt x="2188685" y="2208270"/>
                  <a:pt x="2203374" y="2549794"/>
                </a:cubicBezTo>
                <a:cubicBezTo>
                  <a:pt x="2221736" y="2740753"/>
                  <a:pt x="4035847" y="3074931"/>
                  <a:pt x="6290632" y="2990469"/>
                </a:cubicBezTo>
                <a:lnTo>
                  <a:pt x="6290632" y="4125206"/>
                </a:lnTo>
                <a:cubicBezTo>
                  <a:pt x="2702806" y="4103172"/>
                  <a:pt x="965812" y="3475211"/>
                  <a:pt x="947451" y="2670980"/>
                </a:cubicBezTo>
                <a:cubicBezTo>
                  <a:pt x="980502" y="2020984"/>
                  <a:pt x="2754217" y="1723530"/>
                  <a:pt x="2765234" y="1580310"/>
                </a:cubicBezTo>
                <a:cubicBezTo>
                  <a:pt x="2761562" y="1411385"/>
                  <a:pt x="785870" y="1264493"/>
                  <a:pt x="771181" y="1007433"/>
                </a:cubicBezTo>
                <a:cubicBezTo>
                  <a:pt x="778526" y="779751"/>
                  <a:pt x="1733321" y="552069"/>
                  <a:pt x="2214391" y="324387"/>
                </a:cubicBezTo>
                <a:lnTo>
                  <a:pt x="0" y="3464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3117773" y="2606257"/>
            <a:ext cx="6290632" cy="3442003"/>
          </a:xfrm>
          <a:custGeom>
            <a:avLst/>
            <a:gdLst>
              <a:gd name="connsiteX0" fmla="*/ 0 w 6290632"/>
              <a:gd name="connsiteY0" fmla="*/ 4741 h 3442003"/>
              <a:gd name="connsiteX1" fmla="*/ 2577947 w 6290632"/>
              <a:gd name="connsiteY1" fmla="*/ 114909 h 3442003"/>
              <a:gd name="connsiteX2" fmla="*/ 1112704 w 6290632"/>
              <a:gd name="connsiteY2" fmla="*/ 775921 h 3442003"/>
              <a:gd name="connsiteX3" fmla="*/ 3470314 w 6290632"/>
              <a:gd name="connsiteY3" fmla="*/ 1293714 h 3442003"/>
              <a:gd name="connsiteX4" fmla="*/ 1564396 w 6290632"/>
              <a:gd name="connsiteY4" fmla="*/ 2571671 h 3442003"/>
              <a:gd name="connsiteX5" fmla="*/ 6290632 w 6290632"/>
              <a:gd name="connsiteY5" fmla="*/ 3442003 h 3442003"/>
              <a:gd name="connsiteX0" fmla="*/ 0 w 6290632"/>
              <a:gd name="connsiteY0" fmla="*/ 4741 h 3442003"/>
              <a:gd name="connsiteX1" fmla="*/ 2577947 w 6290632"/>
              <a:gd name="connsiteY1" fmla="*/ 114909 h 3442003"/>
              <a:gd name="connsiteX2" fmla="*/ 1112704 w 6290632"/>
              <a:gd name="connsiteY2" fmla="*/ 775921 h 3442003"/>
              <a:gd name="connsiteX3" fmla="*/ 3470314 w 6290632"/>
              <a:gd name="connsiteY3" fmla="*/ 1293714 h 3442003"/>
              <a:gd name="connsiteX4" fmla="*/ 1564396 w 6290632"/>
              <a:gd name="connsiteY4" fmla="*/ 2571671 h 3442003"/>
              <a:gd name="connsiteX5" fmla="*/ 6290632 w 6290632"/>
              <a:gd name="connsiteY5" fmla="*/ 3442003 h 3442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0632" h="3442003">
                <a:moveTo>
                  <a:pt x="0" y="4741"/>
                </a:moveTo>
                <a:cubicBezTo>
                  <a:pt x="1196248" y="-4440"/>
                  <a:pt x="2392496" y="-13621"/>
                  <a:pt x="2577947" y="114909"/>
                </a:cubicBezTo>
                <a:cubicBezTo>
                  <a:pt x="2763398" y="243439"/>
                  <a:pt x="963976" y="579454"/>
                  <a:pt x="1112704" y="775921"/>
                </a:cubicBezTo>
                <a:cubicBezTo>
                  <a:pt x="1261432" y="972388"/>
                  <a:pt x="3395032" y="994422"/>
                  <a:pt x="3470314" y="1293714"/>
                </a:cubicBezTo>
                <a:cubicBezTo>
                  <a:pt x="3545596" y="1593006"/>
                  <a:pt x="1094343" y="1960235"/>
                  <a:pt x="1564396" y="2571671"/>
                </a:cubicBezTo>
                <a:cubicBezTo>
                  <a:pt x="2034449" y="3183107"/>
                  <a:pt x="4162540" y="3185861"/>
                  <a:pt x="6290632" y="3442003"/>
                </a:cubicBezTo>
              </a:path>
            </a:pathLst>
          </a:cu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524517" y="4087255"/>
            <a:ext cx="1465246" cy="1877262"/>
            <a:chOff x="7524517" y="4087255"/>
            <a:chExt cx="1465246" cy="1877262"/>
          </a:xfrm>
        </p:grpSpPr>
        <p:sp>
          <p:nvSpPr>
            <p:cNvPr id="13" name="任意多边形 12"/>
            <p:cNvSpPr/>
            <p:nvPr/>
          </p:nvSpPr>
          <p:spPr>
            <a:xfrm>
              <a:off x="7524517" y="4087255"/>
              <a:ext cx="1465246" cy="1877262"/>
            </a:xfrm>
            <a:custGeom>
              <a:avLst/>
              <a:gdLst>
                <a:gd name="connsiteX0" fmla="*/ 732623 w 1465246"/>
                <a:gd name="connsiteY0" fmla="*/ 0 h 1877262"/>
                <a:gd name="connsiteX1" fmla="*/ 1465246 w 1465246"/>
                <a:gd name="connsiteY1" fmla="*/ 732623 h 1877262"/>
                <a:gd name="connsiteX2" fmla="*/ 1340126 w 1465246"/>
                <a:gd name="connsiteY2" fmla="*/ 1142240 h 1877262"/>
                <a:gd name="connsiteX3" fmla="*/ 1300533 w 1465246"/>
                <a:gd name="connsiteY3" fmla="*/ 1190227 h 1877262"/>
                <a:gd name="connsiteX4" fmla="*/ 1302729 w 1465246"/>
                <a:gd name="connsiteY4" fmla="*/ 1189968 h 1877262"/>
                <a:gd name="connsiteX5" fmla="*/ 1285462 w 1465246"/>
                <a:gd name="connsiteY5" fmla="*/ 1208493 h 1877262"/>
                <a:gd name="connsiteX6" fmla="*/ 1250666 w 1465246"/>
                <a:gd name="connsiteY6" fmla="*/ 1250666 h 1877262"/>
                <a:gd name="connsiteX7" fmla="*/ 1231119 w 1465246"/>
                <a:gd name="connsiteY7" fmla="*/ 1266794 h 1877262"/>
                <a:gd name="connsiteX8" fmla="*/ 1182207 w 1465246"/>
                <a:gd name="connsiteY8" fmla="*/ 1319268 h 1877262"/>
                <a:gd name="connsiteX9" fmla="*/ 466023 w 1465246"/>
                <a:gd name="connsiteY9" fmla="*/ 1877262 h 1877262"/>
                <a:gd name="connsiteX10" fmla="*/ 364330 w 1465246"/>
                <a:gd name="connsiteY10" fmla="*/ 1413618 h 1877262"/>
                <a:gd name="connsiteX11" fmla="*/ 288079 w 1465246"/>
                <a:gd name="connsiteY11" fmla="*/ 1311308 h 1877262"/>
                <a:gd name="connsiteX12" fmla="*/ 214580 w 1465246"/>
                <a:gd name="connsiteY12" fmla="*/ 1250666 h 1877262"/>
                <a:gd name="connsiteX13" fmla="*/ 0 w 1465246"/>
                <a:gd name="connsiteY13" fmla="*/ 732623 h 1877262"/>
                <a:gd name="connsiteX14" fmla="*/ 732623 w 1465246"/>
                <a:gd name="connsiteY14" fmla="*/ 0 h 187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5246" h="1877262">
                  <a:moveTo>
                    <a:pt x="732623" y="0"/>
                  </a:moveTo>
                  <a:cubicBezTo>
                    <a:pt x="1137240" y="0"/>
                    <a:pt x="1465246" y="328006"/>
                    <a:pt x="1465246" y="732623"/>
                  </a:cubicBezTo>
                  <a:cubicBezTo>
                    <a:pt x="1465246" y="884355"/>
                    <a:pt x="1419120" y="1025313"/>
                    <a:pt x="1340126" y="1142240"/>
                  </a:cubicBezTo>
                  <a:lnTo>
                    <a:pt x="1300533" y="1190227"/>
                  </a:lnTo>
                  <a:lnTo>
                    <a:pt x="1302729" y="1189968"/>
                  </a:lnTo>
                  <a:lnTo>
                    <a:pt x="1285462" y="1208493"/>
                  </a:lnTo>
                  <a:lnTo>
                    <a:pt x="1250666" y="1250666"/>
                  </a:lnTo>
                  <a:lnTo>
                    <a:pt x="1231119" y="1266794"/>
                  </a:lnTo>
                  <a:lnTo>
                    <a:pt x="1182207" y="1319268"/>
                  </a:lnTo>
                  <a:cubicBezTo>
                    <a:pt x="910305" y="1597924"/>
                    <a:pt x="699604" y="1723866"/>
                    <a:pt x="466023" y="1877262"/>
                  </a:cubicBezTo>
                  <a:cubicBezTo>
                    <a:pt x="501882" y="1654638"/>
                    <a:pt x="440250" y="1522782"/>
                    <a:pt x="364330" y="1413618"/>
                  </a:cubicBezTo>
                  <a:lnTo>
                    <a:pt x="288079" y="1311308"/>
                  </a:lnTo>
                  <a:lnTo>
                    <a:pt x="214580" y="1250666"/>
                  </a:lnTo>
                  <a:cubicBezTo>
                    <a:pt x="82002" y="1118087"/>
                    <a:pt x="0" y="934932"/>
                    <a:pt x="0" y="732623"/>
                  </a:cubicBezTo>
                  <a:cubicBezTo>
                    <a:pt x="0" y="328006"/>
                    <a:pt x="328006" y="0"/>
                    <a:pt x="732623" y="0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7734372" y="4295572"/>
              <a:ext cx="1031852" cy="10318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400800" y="2401281"/>
            <a:ext cx="1193608" cy="1529241"/>
            <a:chOff x="7524517" y="4087255"/>
            <a:chExt cx="1465246" cy="1877262"/>
          </a:xfrm>
        </p:grpSpPr>
        <p:sp>
          <p:nvSpPr>
            <p:cNvPr id="17" name="任意多边形 16"/>
            <p:cNvSpPr/>
            <p:nvPr/>
          </p:nvSpPr>
          <p:spPr>
            <a:xfrm>
              <a:off x="7524517" y="4087255"/>
              <a:ext cx="1465246" cy="1877262"/>
            </a:xfrm>
            <a:custGeom>
              <a:avLst/>
              <a:gdLst>
                <a:gd name="connsiteX0" fmla="*/ 732623 w 1465246"/>
                <a:gd name="connsiteY0" fmla="*/ 0 h 1877262"/>
                <a:gd name="connsiteX1" fmla="*/ 1465246 w 1465246"/>
                <a:gd name="connsiteY1" fmla="*/ 732623 h 1877262"/>
                <a:gd name="connsiteX2" fmla="*/ 1340126 w 1465246"/>
                <a:gd name="connsiteY2" fmla="*/ 1142240 h 1877262"/>
                <a:gd name="connsiteX3" fmla="*/ 1300533 w 1465246"/>
                <a:gd name="connsiteY3" fmla="*/ 1190227 h 1877262"/>
                <a:gd name="connsiteX4" fmla="*/ 1302729 w 1465246"/>
                <a:gd name="connsiteY4" fmla="*/ 1189968 h 1877262"/>
                <a:gd name="connsiteX5" fmla="*/ 1285462 w 1465246"/>
                <a:gd name="connsiteY5" fmla="*/ 1208493 h 1877262"/>
                <a:gd name="connsiteX6" fmla="*/ 1250666 w 1465246"/>
                <a:gd name="connsiteY6" fmla="*/ 1250666 h 1877262"/>
                <a:gd name="connsiteX7" fmla="*/ 1231119 w 1465246"/>
                <a:gd name="connsiteY7" fmla="*/ 1266794 h 1877262"/>
                <a:gd name="connsiteX8" fmla="*/ 1182207 w 1465246"/>
                <a:gd name="connsiteY8" fmla="*/ 1319268 h 1877262"/>
                <a:gd name="connsiteX9" fmla="*/ 466023 w 1465246"/>
                <a:gd name="connsiteY9" fmla="*/ 1877262 h 1877262"/>
                <a:gd name="connsiteX10" fmla="*/ 364330 w 1465246"/>
                <a:gd name="connsiteY10" fmla="*/ 1413618 h 1877262"/>
                <a:gd name="connsiteX11" fmla="*/ 288079 w 1465246"/>
                <a:gd name="connsiteY11" fmla="*/ 1311308 h 1877262"/>
                <a:gd name="connsiteX12" fmla="*/ 214580 w 1465246"/>
                <a:gd name="connsiteY12" fmla="*/ 1250666 h 1877262"/>
                <a:gd name="connsiteX13" fmla="*/ 0 w 1465246"/>
                <a:gd name="connsiteY13" fmla="*/ 732623 h 1877262"/>
                <a:gd name="connsiteX14" fmla="*/ 732623 w 1465246"/>
                <a:gd name="connsiteY14" fmla="*/ 0 h 187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5246" h="1877262">
                  <a:moveTo>
                    <a:pt x="732623" y="0"/>
                  </a:moveTo>
                  <a:cubicBezTo>
                    <a:pt x="1137240" y="0"/>
                    <a:pt x="1465246" y="328006"/>
                    <a:pt x="1465246" y="732623"/>
                  </a:cubicBezTo>
                  <a:cubicBezTo>
                    <a:pt x="1465246" y="884355"/>
                    <a:pt x="1419120" y="1025313"/>
                    <a:pt x="1340126" y="1142240"/>
                  </a:cubicBezTo>
                  <a:lnTo>
                    <a:pt x="1300533" y="1190227"/>
                  </a:lnTo>
                  <a:lnTo>
                    <a:pt x="1302729" y="1189968"/>
                  </a:lnTo>
                  <a:lnTo>
                    <a:pt x="1285462" y="1208493"/>
                  </a:lnTo>
                  <a:lnTo>
                    <a:pt x="1250666" y="1250666"/>
                  </a:lnTo>
                  <a:lnTo>
                    <a:pt x="1231119" y="1266794"/>
                  </a:lnTo>
                  <a:lnTo>
                    <a:pt x="1182207" y="1319268"/>
                  </a:lnTo>
                  <a:cubicBezTo>
                    <a:pt x="910305" y="1597924"/>
                    <a:pt x="699604" y="1723866"/>
                    <a:pt x="466023" y="1877262"/>
                  </a:cubicBezTo>
                  <a:cubicBezTo>
                    <a:pt x="501882" y="1654638"/>
                    <a:pt x="440250" y="1522782"/>
                    <a:pt x="364330" y="1413618"/>
                  </a:cubicBezTo>
                  <a:lnTo>
                    <a:pt x="288079" y="1311308"/>
                  </a:lnTo>
                  <a:lnTo>
                    <a:pt x="214580" y="1250666"/>
                  </a:lnTo>
                  <a:cubicBezTo>
                    <a:pt x="82002" y="1118087"/>
                    <a:pt x="0" y="934932"/>
                    <a:pt x="0" y="732623"/>
                  </a:cubicBezTo>
                  <a:cubicBezTo>
                    <a:pt x="0" y="328006"/>
                    <a:pt x="328006" y="0"/>
                    <a:pt x="732623" y="0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734372" y="4295572"/>
              <a:ext cx="1031852" cy="10318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flipH="1">
            <a:off x="4177992" y="3749846"/>
            <a:ext cx="1385526" cy="1775125"/>
            <a:chOff x="7524517" y="4087255"/>
            <a:chExt cx="1465246" cy="1877262"/>
          </a:xfrm>
        </p:grpSpPr>
        <p:sp>
          <p:nvSpPr>
            <p:cNvPr id="20" name="任意多边形 19"/>
            <p:cNvSpPr/>
            <p:nvPr/>
          </p:nvSpPr>
          <p:spPr>
            <a:xfrm>
              <a:off x="7524517" y="4087255"/>
              <a:ext cx="1465246" cy="1877262"/>
            </a:xfrm>
            <a:custGeom>
              <a:avLst/>
              <a:gdLst>
                <a:gd name="connsiteX0" fmla="*/ 732623 w 1465246"/>
                <a:gd name="connsiteY0" fmla="*/ 0 h 1877262"/>
                <a:gd name="connsiteX1" fmla="*/ 1465246 w 1465246"/>
                <a:gd name="connsiteY1" fmla="*/ 732623 h 1877262"/>
                <a:gd name="connsiteX2" fmla="*/ 1340126 w 1465246"/>
                <a:gd name="connsiteY2" fmla="*/ 1142240 h 1877262"/>
                <a:gd name="connsiteX3" fmla="*/ 1300533 w 1465246"/>
                <a:gd name="connsiteY3" fmla="*/ 1190227 h 1877262"/>
                <a:gd name="connsiteX4" fmla="*/ 1302729 w 1465246"/>
                <a:gd name="connsiteY4" fmla="*/ 1189968 h 1877262"/>
                <a:gd name="connsiteX5" fmla="*/ 1285462 w 1465246"/>
                <a:gd name="connsiteY5" fmla="*/ 1208493 h 1877262"/>
                <a:gd name="connsiteX6" fmla="*/ 1250666 w 1465246"/>
                <a:gd name="connsiteY6" fmla="*/ 1250666 h 1877262"/>
                <a:gd name="connsiteX7" fmla="*/ 1231119 w 1465246"/>
                <a:gd name="connsiteY7" fmla="*/ 1266794 h 1877262"/>
                <a:gd name="connsiteX8" fmla="*/ 1182207 w 1465246"/>
                <a:gd name="connsiteY8" fmla="*/ 1319268 h 1877262"/>
                <a:gd name="connsiteX9" fmla="*/ 466023 w 1465246"/>
                <a:gd name="connsiteY9" fmla="*/ 1877262 h 1877262"/>
                <a:gd name="connsiteX10" fmla="*/ 364330 w 1465246"/>
                <a:gd name="connsiteY10" fmla="*/ 1413618 h 1877262"/>
                <a:gd name="connsiteX11" fmla="*/ 288079 w 1465246"/>
                <a:gd name="connsiteY11" fmla="*/ 1311308 h 1877262"/>
                <a:gd name="connsiteX12" fmla="*/ 214580 w 1465246"/>
                <a:gd name="connsiteY12" fmla="*/ 1250666 h 1877262"/>
                <a:gd name="connsiteX13" fmla="*/ 0 w 1465246"/>
                <a:gd name="connsiteY13" fmla="*/ 732623 h 1877262"/>
                <a:gd name="connsiteX14" fmla="*/ 732623 w 1465246"/>
                <a:gd name="connsiteY14" fmla="*/ 0 h 187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5246" h="1877262">
                  <a:moveTo>
                    <a:pt x="732623" y="0"/>
                  </a:moveTo>
                  <a:cubicBezTo>
                    <a:pt x="1137240" y="0"/>
                    <a:pt x="1465246" y="328006"/>
                    <a:pt x="1465246" y="732623"/>
                  </a:cubicBezTo>
                  <a:cubicBezTo>
                    <a:pt x="1465246" y="884355"/>
                    <a:pt x="1419120" y="1025313"/>
                    <a:pt x="1340126" y="1142240"/>
                  </a:cubicBezTo>
                  <a:lnTo>
                    <a:pt x="1300533" y="1190227"/>
                  </a:lnTo>
                  <a:lnTo>
                    <a:pt x="1302729" y="1189968"/>
                  </a:lnTo>
                  <a:lnTo>
                    <a:pt x="1285462" y="1208493"/>
                  </a:lnTo>
                  <a:lnTo>
                    <a:pt x="1250666" y="1250666"/>
                  </a:lnTo>
                  <a:lnTo>
                    <a:pt x="1231119" y="1266794"/>
                  </a:lnTo>
                  <a:lnTo>
                    <a:pt x="1182207" y="1319268"/>
                  </a:lnTo>
                  <a:cubicBezTo>
                    <a:pt x="910305" y="1597924"/>
                    <a:pt x="699604" y="1723866"/>
                    <a:pt x="466023" y="1877262"/>
                  </a:cubicBezTo>
                  <a:cubicBezTo>
                    <a:pt x="501882" y="1654638"/>
                    <a:pt x="440250" y="1522782"/>
                    <a:pt x="364330" y="1413618"/>
                  </a:cubicBezTo>
                  <a:lnTo>
                    <a:pt x="288079" y="1311308"/>
                  </a:lnTo>
                  <a:lnTo>
                    <a:pt x="214580" y="1250666"/>
                  </a:lnTo>
                  <a:cubicBezTo>
                    <a:pt x="82002" y="1118087"/>
                    <a:pt x="0" y="934932"/>
                    <a:pt x="0" y="732623"/>
                  </a:cubicBezTo>
                  <a:cubicBezTo>
                    <a:pt x="0" y="328006"/>
                    <a:pt x="328006" y="0"/>
                    <a:pt x="732623" y="0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7734372" y="4295572"/>
              <a:ext cx="1031852" cy="10318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flipH="1">
            <a:off x="4197426" y="1345335"/>
            <a:ext cx="1033749" cy="1324431"/>
            <a:chOff x="7524517" y="4087255"/>
            <a:chExt cx="1465246" cy="1877262"/>
          </a:xfrm>
        </p:grpSpPr>
        <p:sp>
          <p:nvSpPr>
            <p:cNvPr id="23" name="任意多边形 22"/>
            <p:cNvSpPr/>
            <p:nvPr/>
          </p:nvSpPr>
          <p:spPr>
            <a:xfrm>
              <a:off x="7524517" y="4087255"/>
              <a:ext cx="1465246" cy="1877262"/>
            </a:xfrm>
            <a:custGeom>
              <a:avLst/>
              <a:gdLst>
                <a:gd name="connsiteX0" fmla="*/ 732623 w 1465246"/>
                <a:gd name="connsiteY0" fmla="*/ 0 h 1877262"/>
                <a:gd name="connsiteX1" fmla="*/ 1465246 w 1465246"/>
                <a:gd name="connsiteY1" fmla="*/ 732623 h 1877262"/>
                <a:gd name="connsiteX2" fmla="*/ 1340126 w 1465246"/>
                <a:gd name="connsiteY2" fmla="*/ 1142240 h 1877262"/>
                <a:gd name="connsiteX3" fmla="*/ 1300533 w 1465246"/>
                <a:gd name="connsiteY3" fmla="*/ 1190227 h 1877262"/>
                <a:gd name="connsiteX4" fmla="*/ 1302729 w 1465246"/>
                <a:gd name="connsiteY4" fmla="*/ 1189968 h 1877262"/>
                <a:gd name="connsiteX5" fmla="*/ 1285462 w 1465246"/>
                <a:gd name="connsiteY5" fmla="*/ 1208493 h 1877262"/>
                <a:gd name="connsiteX6" fmla="*/ 1250666 w 1465246"/>
                <a:gd name="connsiteY6" fmla="*/ 1250666 h 1877262"/>
                <a:gd name="connsiteX7" fmla="*/ 1231119 w 1465246"/>
                <a:gd name="connsiteY7" fmla="*/ 1266794 h 1877262"/>
                <a:gd name="connsiteX8" fmla="*/ 1182207 w 1465246"/>
                <a:gd name="connsiteY8" fmla="*/ 1319268 h 1877262"/>
                <a:gd name="connsiteX9" fmla="*/ 466023 w 1465246"/>
                <a:gd name="connsiteY9" fmla="*/ 1877262 h 1877262"/>
                <a:gd name="connsiteX10" fmla="*/ 364330 w 1465246"/>
                <a:gd name="connsiteY10" fmla="*/ 1413618 h 1877262"/>
                <a:gd name="connsiteX11" fmla="*/ 288079 w 1465246"/>
                <a:gd name="connsiteY11" fmla="*/ 1311308 h 1877262"/>
                <a:gd name="connsiteX12" fmla="*/ 214580 w 1465246"/>
                <a:gd name="connsiteY12" fmla="*/ 1250666 h 1877262"/>
                <a:gd name="connsiteX13" fmla="*/ 0 w 1465246"/>
                <a:gd name="connsiteY13" fmla="*/ 732623 h 1877262"/>
                <a:gd name="connsiteX14" fmla="*/ 732623 w 1465246"/>
                <a:gd name="connsiteY14" fmla="*/ 0 h 187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5246" h="1877262">
                  <a:moveTo>
                    <a:pt x="732623" y="0"/>
                  </a:moveTo>
                  <a:cubicBezTo>
                    <a:pt x="1137240" y="0"/>
                    <a:pt x="1465246" y="328006"/>
                    <a:pt x="1465246" y="732623"/>
                  </a:cubicBezTo>
                  <a:cubicBezTo>
                    <a:pt x="1465246" y="884355"/>
                    <a:pt x="1419120" y="1025313"/>
                    <a:pt x="1340126" y="1142240"/>
                  </a:cubicBezTo>
                  <a:lnTo>
                    <a:pt x="1300533" y="1190227"/>
                  </a:lnTo>
                  <a:lnTo>
                    <a:pt x="1302729" y="1189968"/>
                  </a:lnTo>
                  <a:lnTo>
                    <a:pt x="1285462" y="1208493"/>
                  </a:lnTo>
                  <a:lnTo>
                    <a:pt x="1250666" y="1250666"/>
                  </a:lnTo>
                  <a:lnTo>
                    <a:pt x="1231119" y="1266794"/>
                  </a:lnTo>
                  <a:lnTo>
                    <a:pt x="1182207" y="1319268"/>
                  </a:lnTo>
                  <a:cubicBezTo>
                    <a:pt x="910305" y="1597924"/>
                    <a:pt x="699604" y="1723866"/>
                    <a:pt x="466023" y="1877262"/>
                  </a:cubicBezTo>
                  <a:cubicBezTo>
                    <a:pt x="501882" y="1654638"/>
                    <a:pt x="440250" y="1522782"/>
                    <a:pt x="364330" y="1413618"/>
                  </a:cubicBezTo>
                  <a:lnTo>
                    <a:pt x="288079" y="1311308"/>
                  </a:lnTo>
                  <a:lnTo>
                    <a:pt x="214580" y="1250666"/>
                  </a:lnTo>
                  <a:cubicBezTo>
                    <a:pt x="82002" y="1118087"/>
                    <a:pt x="0" y="934932"/>
                    <a:pt x="0" y="732623"/>
                  </a:cubicBezTo>
                  <a:cubicBezTo>
                    <a:pt x="0" y="328006"/>
                    <a:pt x="328006" y="0"/>
                    <a:pt x="732623" y="0"/>
                  </a:cubicBezTo>
                  <a:close/>
                </a:path>
              </a:pathLst>
            </a:custGeom>
            <a:solidFill>
              <a:srgbClr val="DA1F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7734372" y="4295572"/>
              <a:ext cx="1031852" cy="10318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4330105" y="1634353"/>
            <a:ext cx="7444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DA1F28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2013</a:t>
            </a:r>
            <a:endParaRPr lang="zh-CN" altLang="en-US" sz="2000" b="1" dirty="0">
              <a:solidFill>
                <a:srgbClr val="DA1F28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72334" y="2746440"/>
            <a:ext cx="10393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DA1F28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2014</a:t>
            </a:r>
            <a:endParaRPr lang="zh-CN" altLang="en-US" sz="2400" b="1" dirty="0">
              <a:solidFill>
                <a:srgbClr val="DA1F28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324561" y="4169300"/>
            <a:ext cx="10393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DA1F28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2015</a:t>
            </a:r>
            <a:endParaRPr lang="zh-CN" altLang="en-US" sz="2400" b="1" dirty="0">
              <a:solidFill>
                <a:srgbClr val="DA1F28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726831" y="4491960"/>
            <a:ext cx="10393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DA1F28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2016</a:t>
            </a:r>
            <a:endParaRPr lang="zh-CN" altLang="en-US" sz="2800" b="1" dirty="0">
              <a:solidFill>
                <a:srgbClr val="DA1F28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856341" y="1554056"/>
            <a:ext cx="21483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400" b="1" dirty="0" smtClean="0">
                <a:solidFill>
                  <a:srgbClr val="DA1F28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DA1F28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831210" y="4167855"/>
            <a:ext cx="21483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400" b="1" dirty="0" smtClean="0">
                <a:solidFill>
                  <a:srgbClr val="DA1F28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DA1F28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915590" y="2577085"/>
            <a:ext cx="21483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400" b="1" dirty="0" smtClean="0">
                <a:solidFill>
                  <a:srgbClr val="DA1F28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DA1F28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442019" y="4436040"/>
            <a:ext cx="21483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400" b="1" dirty="0" smtClean="0">
                <a:solidFill>
                  <a:srgbClr val="DA1F28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DA1F28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41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" y="4279774"/>
            <a:ext cx="12192000" cy="0"/>
          </a:xfrm>
          <a:prstGeom prst="line">
            <a:avLst/>
          </a:prstGeom>
          <a:ln w="3810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平行四边形 4"/>
          <p:cNvSpPr/>
          <p:nvPr/>
        </p:nvSpPr>
        <p:spPr>
          <a:xfrm flipV="1">
            <a:off x="5272327" y="2594599"/>
            <a:ext cx="2763911" cy="1685176"/>
          </a:xfrm>
          <a:prstGeom prst="parallelogram">
            <a:avLst>
              <a:gd name="adj" fmla="val 43841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flipH="1">
            <a:off x="7336526" y="2594599"/>
            <a:ext cx="2763911" cy="1685176"/>
          </a:xfrm>
          <a:prstGeom prst="parallelogram">
            <a:avLst>
              <a:gd name="adj" fmla="val 43841"/>
            </a:avLst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flipH="1">
            <a:off x="9407421" y="2594599"/>
            <a:ext cx="2784579" cy="1685176"/>
          </a:xfrm>
          <a:custGeom>
            <a:avLst/>
            <a:gdLst>
              <a:gd name="connsiteX0" fmla="*/ 3605753 w 3605753"/>
              <a:gd name="connsiteY0" fmla="*/ 0 h 2182135"/>
              <a:gd name="connsiteX1" fmla="*/ 0 w 3605753"/>
              <a:gd name="connsiteY1" fmla="*/ 0 h 2182135"/>
              <a:gd name="connsiteX2" fmla="*/ 0 w 3605753"/>
              <a:gd name="connsiteY2" fmla="*/ 2182135 h 2182135"/>
              <a:gd name="connsiteX3" fmla="*/ 2649083 w 3605753"/>
              <a:gd name="connsiteY3" fmla="*/ 2182135 h 2182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5753" h="2182135">
                <a:moveTo>
                  <a:pt x="3605753" y="0"/>
                </a:moveTo>
                <a:lnTo>
                  <a:pt x="0" y="0"/>
                </a:lnTo>
                <a:lnTo>
                  <a:pt x="0" y="2182135"/>
                </a:lnTo>
                <a:lnTo>
                  <a:pt x="2649083" y="2182135"/>
                </a:lnTo>
                <a:close/>
              </a:path>
            </a:pathLst>
          </a:cu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 flipV="1">
            <a:off x="3215148" y="2594598"/>
            <a:ext cx="2763911" cy="1685176"/>
          </a:xfrm>
          <a:prstGeom prst="parallelogram">
            <a:avLst>
              <a:gd name="adj" fmla="val 43841"/>
            </a:avLst>
          </a:prstGeom>
          <a:blipFill dpi="0" rotWithShape="0">
            <a:blip r:embed="rId5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7"/>
          <p:cNvSpPr txBox="1">
            <a:spLocks noChangeArrowheads="1"/>
          </p:cNvSpPr>
          <p:nvPr/>
        </p:nvSpPr>
        <p:spPr bwMode="auto">
          <a:xfrm>
            <a:off x="5306100" y="1716200"/>
            <a:ext cx="525817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600" b="1" dirty="0" smtClean="0">
                <a:solidFill>
                  <a:srgbClr val="DA1D27"/>
                </a:solidFill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CONCENTS</a:t>
            </a:r>
            <a:endParaRPr lang="zh-CN" altLang="en-US" sz="6600" b="1" dirty="0">
              <a:solidFill>
                <a:srgbClr val="DA1D27"/>
              </a:solidFill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sp>
        <p:nvSpPr>
          <p:cNvPr id="15" name="文本框 20"/>
          <p:cNvSpPr>
            <a:spLocks noChangeArrowheads="1"/>
          </p:cNvSpPr>
          <p:nvPr/>
        </p:nvSpPr>
        <p:spPr bwMode="auto">
          <a:xfrm>
            <a:off x="578321" y="3398927"/>
            <a:ext cx="24112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   录</a:t>
            </a:r>
            <a:endParaRPr lang="en-US" altLang="en-US" sz="60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平行四边形 15"/>
          <p:cNvSpPr/>
          <p:nvPr/>
        </p:nvSpPr>
        <p:spPr>
          <a:xfrm flipV="1">
            <a:off x="5279347" y="2594598"/>
            <a:ext cx="2763911" cy="1685176"/>
          </a:xfrm>
          <a:prstGeom prst="parallelogram">
            <a:avLst>
              <a:gd name="adj" fmla="val 43841"/>
            </a:avLst>
          </a:prstGeom>
          <a:solidFill>
            <a:srgbClr val="DA1D2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6"/>
          <p:cNvSpPr>
            <a:spLocks noChangeArrowheads="1"/>
          </p:cNvSpPr>
          <p:nvPr/>
        </p:nvSpPr>
        <p:spPr bwMode="auto">
          <a:xfrm>
            <a:off x="4153914" y="4763129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项目简介</a:t>
            </a:r>
            <a:endParaRPr lang="en-US" altLang="en-US" sz="28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文本框 17"/>
          <p:cNvSpPr>
            <a:spLocks noChangeArrowheads="1"/>
          </p:cNvSpPr>
          <p:nvPr/>
        </p:nvSpPr>
        <p:spPr bwMode="auto">
          <a:xfrm>
            <a:off x="6255355" y="4763129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项目计划</a:t>
            </a:r>
            <a:endParaRPr lang="en-US" altLang="en-US" sz="28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文本框 18"/>
          <p:cNvSpPr>
            <a:spLocks noChangeArrowheads="1"/>
          </p:cNvSpPr>
          <p:nvPr/>
        </p:nvSpPr>
        <p:spPr bwMode="auto">
          <a:xfrm>
            <a:off x="8356797" y="4763129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28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文本框 19"/>
          <p:cNvSpPr>
            <a:spLocks noChangeArrowheads="1"/>
          </p:cNvSpPr>
          <p:nvPr/>
        </p:nvSpPr>
        <p:spPr bwMode="auto">
          <a:xfrm>
            <a:off x="10458238" y="4763129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投资回报</a:t>
            </a:r>
            <a:endParaRPr lang="en-US" altLang="en-US" sz="28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77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" y="4854957"/>
            <a:ext cx="6804000" cy="0"/>
          </a:xfrm>
          <a:prstGeom prst="line">
            <a:avLst/>
          </a:prstGeom>
          <a:ln w="3810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7"/>
          <p:cNvSpPr txBox="1">
            <a:spLocks noChangeArrowheads="1"/>
          </p:cNvSpPr>
          <p:nvPr/>
        </p:nvSpPr>
        <p:spPr bwMode="auto">
          <a:xfrm>
            <a:off x="3459906" y="2154116"/>
            <a:ext cx="41601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 dirty="0" smtClean="0">
                <a:solidFill>
                  <a:srgbClr val="DA1D27"/>
                </a:solidFill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PART    03</a:t>
            </a:r>
            <a:endParaRPr lang="zh-CN" altLang="en-US" sz="6000" b="1" dirty="0">
              <a:solidFill>
                <a:srgbClr val="DA1D27"/>
              </a:solidFill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 flipH="1">
            <a:off x="2701856" y="3169780"/>
            <a:ext cx="4828110" cy="1685177"/>
            <a:chOff x="2728452" y="3169781"/>
            <a:chExt cx="4828110" cy="1685177"/>
          </a:xfrm>
        </p:grpSpPr>
        <p:sp>
          <p:nvSpPr>
            <p:cNvPr id="5" name="平行四边形 4"/>
            <p:cNvSpPr/>
            <p:nvPr/>
          </p:nvSpPr>
          <p:spPr>
            <a:xfrm flipV="1">
              <a:off x="4785631" y="3169782"/>
              <a:ext cx="2763911" cy="1685176"/>
            </a:xfrm>
            <a:prstGeom prst="parallelogram">
              <a:avLst>
                <a:gd name="adj" fmla="val 43841"/>
              </a:avLst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平行四边形 9"/>
            <p:cNvSpPr/>
            <p:nvPr/>
          </p:nvSpPr>
          <p:spPr>
            <a:xfrm flipV="1">
              <a:off x="2728452" y="3169781"/>
              <a:ext cx="2763911" cy="1685176"/>
            </a:xfrm>
            <a:prstGeom prst="parallelogram">
              <a:avLst>
                <a:gd name="adj" fmla="val 43841"/>
              </a:avLst>
            </a:prstGeom>
            <a:blipFill dpi="0" rotWithShape="0">
              <a:blip r:embed="rId3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V="1">
              <a:off x="4792651" y="3169781"/>
              <a:ext cx="2763911" cy="1685176"/>
            </a:xfrm>
            <a:prstGeom prst="parallelogram">
              <a:avLst>
                <a:gd name="adj" fmla="val 43841"/>
              </a:avLst>
            </a:prstGeom>
            <a:solidFill>
              <a:srgbClr val="DA1D2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6"/>
          <p:cNvSpPr>
            <a:spLocks noChangeArrowheads="1"/>
          </p:cNvSpPr>
          <p:nvPr/>
        </p:nvSpPr>
        <p:spPr bwMode="auto">
          <a:xfrm>
            <a:off x="8117578" y="3460293"/>
            <a:ext cx="32624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60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008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00" y="1992313"/>
            <a:ext cx="5148263" cy="437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13" y="1992313"/>
            <a:ext cx="5148262" cy="437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13"/>
          <p:cNvSpPr>
            <a:spLocks noChangeArrowheads="1"/>
          </p:cNvSpPr>
          <p:nvPr/>
        </p:nvSpPr>
        <p:spPr bwMode="auto">
          <a:xfrm>
            <a:off x="601663" y="2547938"/>
            <a:ext cx="4089400" cy="2595562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文本框 14"/>
          <p:cNvSpPr>
            <a:spLocks noChangeArrowheads="1"/>
          </p:cNvSpPr>
          <p:nvPr/>
        </p:nvSpPr>
        <p:spPr bwMode="auto">
          <a:xfrm>
            <a:off x="5827713" y="2587943"/>
            <a:ext cx="50165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 THAN   TEMPLATE</a:t>
            </a:r>
            <a:endParaRPr lang="zh-CN" altLang="en-US" sz="200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 of the  narrative Thought  Click here to add  </a:t>
            </a:r>
          </a:p>
          <a:p>
            <a:r>
              <a:rPr lang="en-US" sz="120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you to the  center of the narrative thought  Click here to add  you to the center</a:t>
            </a:r>
            <a:endParaRPr lang="zh-CN" altLang="en-US" sz="1200">
              <a:solidFill>
                <a:srgbClr val="00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rgbClr val="00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of the  narrative thought</a:t>
            </a:r>
          </a:p>
          <a:p>
            <a:endParaRPr lang="zh-CN" altLang="en-US" sz="1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1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4" name="椭圆 15"/>
          <p:cNvSpPr>
            <a:spLocks noChangeArrowheads="1"/>
          </p:cNvSpPr>
          <p:nvPr/>
        </p:nvSpPr>
        <p:spPr bwMode="auto">
          <a:xfrm>
            <a:off x="5543550" y="4037330"/>
            <a:ext cx="1976438" cy="1976438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椭圆 16"/>
          <p:cNvSpPr>
            <a:spLocks noChangeArrowheads="1"/>
          </p:cNvSpPr>
          <p:nvPr/>
        </p:nvSpPr>
        <p:spPr bwMode="auto">
          <a:xfrm>
            <a:off x="7521575" y="4042093"/>
            <a:ext cx="1974850" cy="1976437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" name="椭圆 17"/>
          <p:cNvSpPr>
            <a:spLocks noChangeArrowheads="1"/>
          </p:cNvSpPr>
          <p:nvPr/>
        </p:nvSpPr>
        <p:spPr bwMode="auto">
          <a:xfrm>
            <a:off x="9496425" y="4037330"/>
            <a:ext cx="1976438" cy="1976438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文本框 18"/>
          <p:cNvSpPr>
            <a:spLocks noChangeArrowheads="1"/>
          </p:cNvSpPr>
          <p:nvPr/>
        </p:nvSpPr>
        <p:spPr bwMode="auto">
          <a:xfrm>
            <a:off x="6002338" y="4281805"/>
            <a:ext cx="1035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25%</a:t>
            </a:r>
            <a:endParaRPr lang="zh-CN" altLang="en-US" sz="36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9" name="文本框 19"/>
          <p:cNvSpPr>
            <a:spLocks noChangeArrowheads="1"/>
          </p:cNvSpPr>
          <p:nvPr/>
        </p:nvSpPr>
        <p:spPr bwMode="auto">
          <a:xfrm>
            <a:off x="7962900" y="4245293"/>
            <a:ext cx="10366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50%</a:t>
            </a:r>
            <a:endParaRPr lang="zh-CN" altLang="en-US" sz="36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0" name="文本框 20"/>
          <p:cNvSpPr>
            <a:spLocks noChangeArrowheads="1"/>
          </p:cNvSpPr>
          <p:nvPr/>
        </p:nvSpPr>
        <p:spPr bwMode="auto">
          <a:xfrm>
            <a:off x="9991725" y="4245293"/>
            <a:ext cx="1035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75%</a:t>
            </a:r>
            <a:endParaRPr lang="zh-CN" altLang="en-US" sz="36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1" name="文本框 21"/>
          <p:cNvSpPr>
            <a:spLocks noChangeArrowheads="1"/>
          </p:cNvSpPr>
          <p:nvPr/>
        </p:nvSpPr>
        <p:spPr bwMode="auto">
          <a:xfrm>
            <a:off x="5827713" y="5127943"/>
            <a:ext cx="1411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TEXT  HERE</a:t>
            </a:r>
            <a:endParaRPr lang="zh-CN" altLang="en-US" sz="20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2" name="文本框 22"/>
          <p:cNvSpPr>
            <a:spLocks noChangeArrowheads="1"/>
          </p:cNvSpPr>
          <p:nvPr/>
        </p:nvSpPr>
        <p:spPr bwMode="auto">
          <a:xfrm>
            <a:off x="7832725" y="5127943"/>
            <a:ext cx="1411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TEXT  HERE</a:t>
            </a:r>
            <a:endParaRPr lang="zh-CN" altLang="en-US" sz="20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3" name="文本框 23"/>
          <p:cNvSpPr>
            <a:spLocks noChangeArrowheads="1"/>
          </p:cNvSpPr>
          <p:nvPr/>
        </p:nvSpPr>
        <p:spPr bwMode="auto">
          <a:xfrm>
            <a:off x="9815513" y="5127943"/>
            <a:ext cx="1411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TEXT  HERE</a:t>
            </a:r>
            <a:endParaRPr lang="zh-CN" altLang="en-US" sz="20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973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8"/>
          <p:cNvSpPr>
            <a:spLocks noChangeArrowheads="1"/>
          </p:cNvSpPr>
          <p:nvPr/>
        </p:nvSpPr>
        <p:spPr bwMode="auto">
          <a:xfrm>
            <a:off x="1730375" y="1997075"/>
            <a:ext cx="1800225" cy="1336675"/>
          </a:xfrm>
          <a:custGeom>
            <a:avLst/>
            <a:gdLst>
              <a:gd name="T0" fmla="*/ 250686 w 1800665"/>
              <a:gd name="T1" fmla="*/ 0 h 1336430"/>
              <a:gd name="T2" fmla="*/ 1549979 w 1800665"/>
              <a:gd name="T3" fmla="*/ 0 h 1336430"/>
              <a:gd name="T4" fmla="*/ 1800665 w 1800665"/>
              <a:gd name="T5" fmla="*/ 250686 h 1336430"/>
              <a:gd name="T6" fmla="*/ 1800665 w 1800665"/>
              <a:gd name="T7" fmla="*/ 888797 h 1336430"/>
              <a:gd name="T8" fmla="*/ 1549979 w 1800665"/>
              <a:gd name="T9" fmla="*/ 1139483 h 1336430"/>
              <a:gd name="T10" fmla="*/ 1014561 w 1800665"/>
              <a:gd name="T11" fmla="*/ 1139483 h 1336430"/>
              <a:gd name="T12" fmla="*/ 900332 w 1800665"/>
              <a:gd name="T13" fmla="*/ 1336430 h 1336430"/>
              <a:gd name="T14" fmla="*/ 786103 w 1800665"/>
              <a:gd name="T15" fmla="*/ 1139483 h 1336430"/>
              <a:gd name="T16" fmla="*/ 250686 w 1800665"/>
              <a:gd name="T17" fmla="*/ 1139483 h 1336430"/>
              <a:gd name="T18" fmla="*/ 0 w 1800665"/>
              <a:gd name="T19" fmla="*/ 888797 h 1336430"/>
              <a:gd name="T20" fmla="*/ 0 w 1800665"/>
              <a:gd name="T21" fmla="*/ 250686 h 1336430"/>
              <a:gd name="T22" fmla="*/ 250686 w 1800665"/>
              <a:gd name="T23" fmla="*/ 0 h 13364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800665"/>
              <a:gd name="T37" fmla="*/ 0 h 1336430"/>
              <a:gd name="T38" fmla="*/ 1800665 w 1800665"/>
              <a:gd name="T39" fmla="*/ 1336430 h 13364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800665" h="1336430">
                <a:moveTo>
                  <a:pt x="250686" y="0"/>
                </a:moveTo>
                <a:lnTo>
                  <a:pt x="1549979" y="0"/>
                </a:lnTo>
                <a:cubicBezTo>
                  <a:pt x="1688429" y="0"/>
                  <a:pt x="1800665" y="112236"/>
                  <a:pt x="1800665" y="250686"/>
                </a:cubicBezTo>
                <a:lnTo>
                  <a:pt x="1800665" y="888797"/>
                </a:lnTo>
                <a:cubicBezTo>
                  <a:pt x="1800665" y="1027247"/>
                  <a:pt x="1688429" y="1139483"/>
                  <a:pt x="1549979" y="1139483"/>
                </a:cubicBezTo>
                <a:lnTo>
                  <a:pt x="1014561" y="1139483"/>
                </a:lnTo>
                <a:lnTo>
                  <a:pt x="900332" y="1336430"/>
                </a:lnTo>
                <a:lnTo>
                  <a:pt x="786103" y="1139483"/>
                </a:lnTo>
                <a:lnTo>
                  <a:pt x="250686" y="1139483"/>
                </a:lnTo>
                <a:cubicBezTo>
                  <a:pt x="112236" y="1139483"/>
                  <a:pt x="0" y="1027247"/>
                  <a:pt x="0" y="888797"/>
                </a:cubicBezTo>
                <a:lnTo>
                  <a:pt x="0" y="250686"/>
                </a:lnTo>
                <a:cubicBezTo>
                  <a:pt x="0" y="112236"/>
                  <a:pt x="112236" y="0"/>
                  <a:pt x="250686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8" name="圆角矩形 9"/>
          <p:cNvSpPr>
            <a:spLocks noChangeArrowheads="1"/>
          </p:cNvSpPr>
          <p:nvPr/>
        </p:nvSpPr>
        <p:spPr bwMode="auto">
          <a:xfrm>
            <a:off x="1730375" y="3444875"/>
            <a:ext cx="1800225" cy="2843213"/>
          </a:xfrm>
          <a:prstGeom prst="roundRect">
            <a:avLst>
              <a:gd name="adj" fmla="val 18093"/>
            </a:avLst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0" name="任意多边形 11"/>
          <p:cNvSpPr>
            <a:spLocks noChangeArrowheads="1"/>
          </p:cNvSpPr>
          <p:nvPr/>
        </p:nvSpPr>
        <p:spPr bwMode="auto">
          <a:xfrm>
            <a:off x="4016375" y="1997075"/>
            <a:ext cx="1800225" cy="1336675"/>
          </a:xfrm>
          <a:custGeom>
            <a:avLst/>
            <a:gdLst>
              <a:gd name="T0" fmla="*/ 250686 w 1800665"/>
              <a:gd name="T1" fmla="*/ 0 h 1336430"/>
              <a:gd name="T2" fmla="*/ 1549979 w 1800665"/>
              <a:gd name="T3" fmla="*/ 0 h 1336430"/>
              <a:gd name="T4" fmla="*/ 1800665 w 1800665"/>
              <a:gd name="T5" fmla="*/ 250686 h 1336430"/>
              <a:gd name="T6" fmla="*/ 1800665 w 1800665"/>
              <a:gd name="T7" fmla="*/ 888797 h 1336430"/>
              <a:gd name="T8" fmla="*/ 1549979 w 1800665"/>
              <a:gd name="T9" fmla="*/ 1139483 h 1336430"/>
              <a:gd name="T10" fmla="*/ 1014561 w 1800665"/>
              <a:gd name="T11" fmla="*/ 1139483 h 1336430"/>
              <a:gd name="T12" fmla="*/ 900332 w 1800665"/>
              <a:gd name="T13" fmla="*/ 1336430 h 1336430"/>
              <a:gd name="T14" fmla="*/ 786103 w 1800665"/>
              <a:gd name="T15" fmla="*/ 1139483 h 1336430"/>
              <a:gd name="T16" fmla="*/ 250686 w 1800665"/>
              <a:gd name="T17" fmla="*/ 1139483 h 1336430"/>
              <a:gd name="T18" fmla="*/ 0 w 1800665"/>
              <a:gd name="T19" fmla="*/ 888797 h 1336430"/>
              <a:gd name="T20" fmla="*/ 0 w 1800665"/>
              <a:gd name="T21" fmla="*/ 250686 h 1336430"/>
              <a:gd name="T22" fmla="*/ 250686 w 1800665"/>
              <a:gd name="T23" fmla="*/ 0 h 13364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800665"/>
              <a:gd name="T37" fmla="*/ 0 h 1336430"/>
              <a:gd name="T38" fmla="*/ 1800665 w 1800665"/>
              <a:gd name="T39" fmla="*/ 1336430 h 13364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800665" h="1336430">
                <a:moveTo>
                  <a:pt x="250686" y="0"/>
                </a:moveTo>
                <a:lnTo>
                  <a:pt x="1549979" y="0"/>
                </a:lnTo>
                <a:cubicBezTo>
                  <a:pt x="1688429" y="0"/>
                  <a:pt x="1800665" y="112236"/>
                  <a:pt x="1800665" y="250686"/>
                </a:cubicBezTo>
                <a:lnTo>
                  <a:pt x="1800665" y="888797"/>
                </a:lnTo>
                <a:cubicBezTo>
                  <a:pt x="1800665" y="1027247"/>
                  <a:pt x="1688429" y="1139483"/>
                  <a:pt x="1549979" y="1139483"/>
                </a:cubicBezTo>
                <a:lnTo>
                  <a:pt x="1014561" y="1139483"/>
                </a:lnTo>
                <a:lnTo>
                  <a:pt x="900332" y="1336430"/>
                </a:lnTo>
                <a:lnTo>
                  <a:pt x="786103" y="1139483"/>
                </a:lnTo>
                <a:lnTo>
                  <a:pt x="250686" y="1139483"/>
                </a:lnTo>
                <a:cubicBezTo>
                  <a:pt x="112236" y="1139483"/>
                  <a:pt x="0" y="1027247"/>
                  <a:pt x="0" y="888797"/>
                </a:cubicBezTo>
                <a:lnTo>
                  <a:pt x="0" y="250686"/>
                </a:lnTo>
                <a:cubicBezTo>
                  <a:pt x="0" y="112236"/>
                  <a:pt x="112236" y="0"/>
                  <a:pt x="250686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3" name="圆角矩形 13"/>
          <p:cNvSpPr>
            <a:spLocks noChangeArrowheads="1"/>
          </p:cNvSpPr>
          <p:nvPr/>
        </p:nvSpPr>
        <p:spPr bwMode="auto">
          <a:xfrm>
            <a:off x="4016375" y="3444875"/>
            <a:ext cx="1800225" cy="2843213"/>
          </a:xfrm>
          <a:prstGeom prst="roundRect">
            <a:avLst>
              <a:gd name="adj" fmla="val 18093"/>
            </a:avLst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4" name="任意多边形 16"/>
          <p:cNvSpPr>
            <a:spLocks noChangeArrowheads="1"/>
          </p:cNvSpPr>
          <p:nvPr/>
        </p:nvSpPr>
        <p:spPr bwMode="auto">
          <a:xfrm>
            <a:off x="6302375" y="1997075"/>
            <a:ext cx="1801813" cy="1336675"/>
          </a:xfrm>
          <a:custGeom>
            <a:avLst/>
            <a:gdLst>
              <a:gd name="T0" fmla="*/ 250686 w 1800665"/>
              <a:gd name="T1" fmla="*/ 0 h 1336430"/>
              <a:gd name="T2" fmla="*/ 1549979 w 1800665"/>
              <a:gd name="T3" fmla="*/ 0 h 1336430"/>
              <a:gd name="T4" fmla="*/ 1800665 w 1800665"/>
              <a:gd name="T5" fmla="*/ 250686 h 1336430"/>
              <a:gd name="T6" fmla="*/ 1800665 w 1800665"/>
              <a:gd name="T7" fmla="*/ 888797 h 1336430"/>
              <a:gd name="T8" fmla="*/ 1549979 w 1800665"/>
              <a:gd name="T9" fmla="*/ 1139483 h 1336430"/>
              <a:gd name="T10" fmla="*/ 1014561 w 1800665"/>
              <a:gd name="T11" fmla="*/ 1139483 h 1336430"/>
              <a:gd name="T12" fmla="*/ 900332 w 1800665"/>
              <a:gd name="T13" fmla="*/ 1336430 h 1336430"/>
              <a:gd name="T14" fmla="*/ 786103 w 1800665"/>
              <a:gd name="T15" fmla="*/ 1139483 h 1336430"/>
              <a:gd name="T16" fmla="*/ 250686 w 1800665"/>
              <a:gd name="T17" fmla="*/ 1139483 h 1336430"/>
              <a:gd name="T18" fmla="*/ 0 w 1800665"/>
              <a:gd name="T19" fmla="*/ 888797 h 1336430"/>
              <a:gd name="T20" fmla="*/ 0 w 1800665"/>
              <a:gd name="T21" fmla="*/ 250686 h 1336430"/>
              <a:gd name="T22" fmla="*/ 250686 w 1800665"/>
              <a:gd name="T23" fmla="*/ 0 h 13364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800665"/>
              <a:gd name="T37" fmla="*/ 0 h 1336430"/>
              <a:gd name="T38" fmla="*/ 1800665 w 1800665"/>
              <a:gd name="T39" fmla="*/ 1336430 h 13364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800665" h="1336430">
                <a:moveTo>
                  <a:pt x="250686" y="0"/>
                </a:moveTo>
                <a:lnTo>
                  <a:pt x="1549979" y="0"/>
                </a:lnTo>
                <a:cubicBezTo>
                  <a:pt x="1688429" y="0"/>
                  <a:pt x="1800665" y="112236"/>
                  <a:pt x="1800665" y="250686"/>
                </a:cubicBezTo>
                <a:lnTo>
                  <a:pt x="1800665" y="888797"/>
                </a:lnTo>
                <a:cubicBezTo>
                  <a:pt x="1800665" y="1027247"/>
                  <a:pt x="1688429" y="1139483"/>
                  <a:pt x="1549979" y="1139483"/>
                </a:cubicBezTo>
                <a:lnTo>
                  <a:pt x="1014561" y="1139483"/>
                </a:lnTo>
                <a:lnTo>
                  <a:pt x="900332" y="1336430"/>
                </a:lnTo>
                <a:lnTo>
                  <a:pt x="786103" y="1139483"/>
                </a:lnTo>
                <a:lnTo>
                  <a:pt x="250686" y="1139483"/>
                </a:lnTo>
                <a:cubicBezTo>
                  <a:pt x="112236" y="1139483"/>
                  <a:pt x="0" y="1027247"/>
                  <a:pt x="0" y="888797"/>
                </a:cubicBezTo>
                <a:lnTo>
                  <a:pt x="0" y="250686"/>
                </a:lnTo>
                <a:cubicBezTo>
                  <a:pt x="0" y="112236"/>
                  <a:pt x="112236" y="0"/>
                  <a:pt x="250686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6" name="圆角矩形 17"/>
          <p:cNvSpPr>
            <a:spLocks noChangeArrowheads="1"/>
          </p:cNvSpPr>
          <p:nvPr/>
        </p:nvSpPr>
        <p:spPr bwMode="auto">
          <a:xfrm>
            <a:off x="6302375" y="3444875"/>
            <a:ext cx="1801813" cy="2843213"/>
          </a:xfrm>
          <a:prstGeom prst="roundRect">
            <a:avLst>
              <a:gd name="adj" fmla="val 18093"/>
            </a:avLst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7" name="任意多边形 18"/>
          <p:cNvSpPr>
            <a:spLocks noChangeArrowheads="1"/>
          </p:cNvSpPr>
          <p:nvPr/>
        </p:nvSpPr>
        <p:spPr bwMode="auto">
          <a:xfrm>
            <a:off x="8588375" y="1997075"/>
            <a:ext cx="1801813" cy="1336675"/>
          </a:xfrm>
          <a:custGeom>
            <a:avLst/>
            <a:gdLst>
              <a:gd name="T0" fmla="*/ 250686 w 1800665"/>
              <a:gd name="T1" fmla="*/ 0 h 1336430"/>
              <a:gd name="T2" fmla="*/ 1549979 w 1800665"/>
              <a:gd name="T3" fmla="*/ 0 h 1336430"/>
              <a:gd name="T4" fmla="*/ 1800665 w 1800665"/>
              <a:gd name="T5" fmla="*/ 250686 h 1336430"/>
              <a:gd name="T6" fmla="*/ 1800665 w 1800665"/>
              <a:gd name="T7" fmla="*/ 888797 h 1336430"/>
              <a:gd name="T8" fmla="*/ 1549979 w 1800665"/>
              <a:gd name="T9" fmla="*/ 1139483 h 1336430"/>
              <a:gd name="T10" fmla="*/ 1014561 w 1800665"/>
              <a:gd name="T11" fmla="*/ 1139483 h 1336430"/>
              <a:gd name="T12" fmla="*/ 900332 w 1800665"/>
              <a:gd name="T13" fmla="*/ 1336430 h 1336430"/>
              <a:gd name="T14" fmla="*/ 786103 w 1800665"/>
              <a:gd name="T15" fmla="*/ 1139483 h 1336430"/>
              <a:gd name="T16" fmla="*/ 250686 w 1800665"/>
              <a:gd name="T17" fmla="*/ 1139483 h 1336430"/>
              <a:gd name="T18" fmla="*/ 0 w 1800665"/>
              <a:gd name="T19" fmla="*/ 888797 h 1336430"/>
              <a:gd name="T20" fmla="*/ 0 w 1800665"/>
              <a:gd name="T21" fmla="*/ 250686 h 1336430"/>
              <a:gd name="T22" fmla="*/ 250686 w 1800665"/>
              <a:gd name="T23" fmla="*/ 0 h 13364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800665"/>
              <a:gd name="T37" fmla="*/ 0 h 1336430"/>
              <a:gd name="T38" fmla="*/ 1800665 w 1800665"/>
              <a:gd name="T39" fmla="*/ 1336430 h 13364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800665" h="1336430">
                <a:moveTo>
                  <a:pt x="250686" y="0"/>
                </a:moveTo>
                <a:lnTo>
                  <a:pt x="1549979" y="0"/>
                </a:lnTo>
                <a:cubicBezTo>
                  <a:pt x="1688429" y="0"/>
                  <a:pt x="1800665" y="112236"/>
                  <a:pt x="1800665" y="250686"/>
                </a:cubicBezTo>
                <a:lnTo>
                  <a:pt x="1800665" y="888797"/>
                </a:lnTo>
                <a:cubicBezTo>
                  <a:pt x="1800665" y="1027247"/>
                  <a:pt x="1688429" y="1139483"/>
                  <a:pt x="1549979" y="1139483"/>
                </a:cubicBezTo>
                <a:lnTo>
                  <a:pt x="1014561" y="1139483"/>
                </a:lnTo>
                <a:lnTo>
                  <a:pt x="900332" y="1336430"/>
                </a:lnTo>
                <a:lnTo>
                  <a:pt x="786103" y="1139483"/>
                </a:lnTo>
                <a:lnTo>
                  <a:pt x="250686" y="1139483"/>
                </a:lnTo>
                <a:cubicBezTo>
                  <a:pt x="112236" y="1139483"/>
                  <a:pt x="0" y="1027247"/>
                  <a:pt x="0" y="888797"/>
                </a:cubicBezTo>
                <a:lnTo>
                  <a:pt x="0" y="250686"/>
                </a:lnTo>
                <a:cubicBezTo>
                  <a:pt x="0" y="112236"/>
                  <a:pt x="112236" y="0"/>
                  <a:pt x="250686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8" name="圆角矩形 19"/>
          <p:cNvSpPr>
            <a:spLocks noChangeArrowheads="1"/>
          </p:cNvSpPr>
          <p:nvPr/>
        </p:nvSpPr>
        <p:spPr bwMode="auto">
          <a:xfrm>
            <a:off x="8588375" y="3444875"/>
            <a:ext cx="1801813" cy="2843213"/>
          </a:xfrm>
          <a:prstGeom prst="roundRect">
            <a:avLst>
              <a:gd name="adj" fmla="val 18093"/>
            </a:avLst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9" name="文本框 43"/>
          <p:cNvSpPr>
            <a:spLocks noChangeArrowheads="1"/>
          </p:cNvSpPr>
          <p:nvPr/>
        </p:nvSpPr>
        <p:spPr bwMode="auto">
          <a:xfrm>
            <a:off x="1870075" y="3902075"/>
            <a:ext cx="152717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    </a:t>
            </a:r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</a:t>
            </a:r>
            <a:endParaRPr lang="zh-CN" altLang="en-US" sz="14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 TEMPLATE</a:t>
            </a:r>
            <a:endParaRPr lang="en-US" sz="10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 the  center of the 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</a:t>
            </a:r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k</a:t>
            </a:r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here to add  you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 the  center of the 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narrative thought</a:t>
            </a:r>
            <a:endParaRPr lang="en-US" sz="16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 sz="2400">
              <a:solidFill>
                <a:schemeClr val="bg1"/>
              </a:solidFill>
              <a:latin typeface="Agency FB" panose="020B0503020202020204" pitchFamily="34" charset="0"/>
              <a:ea typeface="方正姚体" panose="02010601030101010101" pitchFamily="2" charset="-122"/>
              <a:sym typeface="Agency FB" panose="020B0503020202020204" pitchFamily="34" charset="0"/>
            </a:endParaRPr>
          </a:p>
        </p:txBody>
      </p:sp>
      <p:sp>
        <p:nvSpPr>
          <p:cNvPr id="20" name="文本框 44"/>
          <p:cNvSpPr>
            <a:spLocks noChangeArrowheads="1"/>
          </p:cNvSpPr>
          <p:nvPr/>
        </p:nvSpPr>
        <p:spPr bwMode="auto">
          <a:xfrm>
            <a:off x="6440488" y="3902075"/>
            <a:ext cx="152717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    </a:t>
            </a:r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</a:t>
            </a:r>
            <a:endParaRPr lang="zh-CN" altLang="en-US" sz="14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 TEMPLATE</a:t>
            </a:r>
            <a:endParaRPr lang="en-US" sz="10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 the  center of the 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</a:t>
            </a:r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k</a:t>
            </a:r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here to add  you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 the  center of the 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narrative thought</a:t>
            </a:r>
            <a:endParaRPr lang="en-US" sz="16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1" name="文本框 45"/>
          <p:cNvSpPr>
            <a:spLocks noChangeArrowheads="1"/>
          </p:cNvSpPr>
          <p:nvPr/>
        </p:nvSpPr>
        <p:spPr bwMode="auto">
          <a:xfrm>
            <a:off x="4130675" y="3902075"/>
            <a:ext cx="152717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    </a:t>
            </a:r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</a:t>
            </a:r>
            <a:endParaRPr lang="zh-CN" altLang="en-US" sz="14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 TEMPLATE</a:t>
            </a:r>
            <a:endParaRPr lang="en-US" sz="10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 the  center of the 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</a:t>
            </a:r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k</a:t>
            </a:r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here to add  you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 the  center of the 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narrative thought</a:t>
            </a:r>
            <a:endParaRPr lang="en-US" sz="16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2" name="文本框 46"/>
          <p:cNvSpPr>
            <a:spLocks noChangeArrowheads="1"/>
          </p:cNvSpPr>
          <p:nvPr/>
        </p:nvSpPr>
        <p:spPr bwMode="auto">
          <a:xfrm>
            <a:off x="8726488" y="3902075"/>
            <a:ext cx="1527175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</a:t>
            </a:r>
            <a:endParaRPr lang="zh-CN" altLang="en-US" sz="14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 TEMPLATE</a:t>
            </a:r>
            <a:endParaRPr lang="en-US" sz="10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 the  center of the 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narrative thought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</a:t>
            </a:r>
            <a:r>
              <a:rPr lang="en-US" sz="11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k</a:t>
            </a:r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here to add  you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To  the  center of the </a:t>
            </a:r>
            <a:endParaRPr lang="zh-CN" altLang="en-US" sz="12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narrative thought</a:t>
            </a:r>
            <a:endParaRPr lang="en-US" sz="16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endParaRPr lang="zh-CN" altLang="en-US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3" name="文本框 47"/>
          <p:cNvSpPr>
            <a:spLocks noChangeArrowheads="1"/>
          </p:cNvSpPr>
          <p:nvPr/>
        </p:nvSpPr>
        <p:spPr bwMode="auto">
          <a:xfrm>
            <a:off x="1441450" y="2211388"/>
            <a:ext cx="1781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     67%</a:t>
            </a:r>
            <a:endParaRPr lang="en-US" sz="400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4" name="文本框 48"/>
          <p:cNvSpPr>
            <a:spLocks noChangeArrowheads="1"/>
          </p:cNvSpPr>
          <p:nvPr/>
        </p:nvSpPr>
        <p:spPr bwMode="auto">
          <a:xfrm>
            <a:off x="4221163" y="2211388"/>
            <a:ext cx="1346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1,258</a:t>
            </a:r>
            <a:endParaRPr lang="en-US" sz="400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5" name="文本框 49"/>
          <p:cNvSpPr>
            <a:spLocks noChangeArrowheads="1"/>
          </p:cNvSpPr>
          <p:nvPr/>
        </p:nvSpPr>
        <p:spPr bwMode="auto">
          <a:xfrm>
            <a:off x="6723063" y="2171700"/>
            <a:ext cx="958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379</a:t>
            </a:r>
            <a:endParaRPr lang="en-US" sz="400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6" name="文本框 50"/>
          <p:cNvSpPr>
            <a:spLocks noChangeArrowheads="1"/>
          </p:cNvSpPr>
          <p:nvPr/>
        </p:nvSpPr>
        <p:spPr bwMode="auto">
          <a:xfrm>
            <a:off x="8967788" y="2182813"/>
            <a:ext cx="1130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84%</a:t>
            </a:r>
            <a:endParaRPr lang="en-US" sz="400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2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72530" y="1688124"/>
            <a:ext cx="1927343" cy="16797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009270" y="1688124"/>
            <a:ext cx="1927343" cy="16797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246010" y="1688123"/>
            <a:ext cx="1927343" cy="16797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482749" y="1688123"/>
            <a:ext cx="1927343" cy="1679764"/>
          </a:xfrm>
          <a:prstGeom prst="rect">
            <a:avLst/>
          </a:prstGeom>
          <a:solidFill>
            <a:srgbClr val="DA1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780401" y="3651892"/>
            <a:ext cx="1927343" cy="1679764"/>
          </a:xfrm>
          <a:prstGeom prst="rect">
            <a:avLst/>
          </a:prstGeom>
          <a:noFill/>
          <a:ln>
            <a:solidFill>
              <a:srgbClr val="DA1F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009270" y="3651892"/>
            <a:ext cx="1927343" cy="16797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246010" y="3651891"/>
            <a:ext cx="1927343" cy="16797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482749" y="3651890"/>
            <a:ext cx="1927343" cy="1679764"/>
          </a:xfrm>
          <a:prstGeom prst="rect">
            <a:avLst/>
          </a:prstGeom>
          <a:noFill/>
          <a:ln>
            <a:solidFill>
              <a:srgbClr val="DA1F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107519" y="4076273"/>
            <a:ext cx="12731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rgbClr val="DA1F28"/>
                </a:solidFill>
                <a:latin typeface="Impact" panose="020B0806030902050204" pitchFamily="34" charset="0"/>
              </a:rPr>
              <a:t>89%</a:t>
            </a:r>
            <a:endParaRPr lang="zh-CN" altLang="en-US" sz="4800" dirty="0">
              <a:solidFill>
                <a:srgbClr val="DA1F28"/>
              </a:solidFill>
              <a:latin typeface="Impact" panose="020B080603090205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699260" y="4076272"/>
            <a:ext cx="1494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rgbClr val="DA1F28"/>
                </a:solidFill>
                <a:latin typeface="Impact" panose="020B0806030902050204" pitchFamily="34" charset="0"/>
              </a:rPr>
              <a:t>2,681</a:t>
            </a:r>
            <a:endParaRPr lang="zh-CN" altLang="en-US" sz="4800" dirty="0">
              <a:solidFill>
                <a:srgbClr val="DA1F28"/>
              </a:solidFill>
              <a:latin typeface="Impact" panose="020B080603090205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576630" y="2297172"/>
            <a:ext cx="1739579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Kartika" panose="02020503030404060203" pitchFamily="18" charset="0"/>
              </a:rPr>
              <a:t>TITLE 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Kartika" panose="02020503030404060203" pitchFamily="18" charset="0"/>
              </a:rPr>
              <a:t> HERE</a:t>
            </a:r>
            <a:endParaRPr lang="zh-CN" altLang="en-US" sz="2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99856" y="5854509"/>
            <a:ext cx="9199954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Click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here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to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add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you to the  center of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the 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narrative thought 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Clic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k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 here to add  you to the  center of the  narrative thought  Click </a:t>
            </a:r>
          </a:p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ZYaoTi" panose="02010601030101010101" pitchFamily="2" charset="-122"/>
                <a:ea typeface="FZYaoTi" panose="02010601030101010101" pitchFamily="2" charset="-122"/>
              </a:rPr>
              <a:t>here to add  you to the  center of the  narrative thought Click here to add  you to the  center of the  narrative thought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  <a:p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  <a:p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FZYaoTi" panose="02010601030101010101" pitchFamily="2" charset="-122"/>
              <a:ea typeface="FZYaoTi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847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市场分析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52768" y="3859240"/>
            <a:ext cx="2959102" cy="1542145"/>
          </a:xfrm>
          <a:prstGeom prst="rect">
            <a:avLst/>
          </a:prstGeom>
          <a:noFill/>
          <a:ln>
            <a:solidFill>
              <a:srgbClr val="DA1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71590" y="5369286"/>
            <a:ext cx="2521458" cy="64757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613869" y="3859240"/>
            <a:ext cx="2959102" cy="1542145"/>
          </a:xfrm>
          <a:prstGeom prst="rect">
            <a:avLst/>
          </a:prstGeom>
          <a:noFill/>
          <a:ln>
            <a:solidFill>
              <a:srgbClr val="DA1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832691" y="5369286"/>
            <a:ext cx="2521458" cy="64757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191299" y="3859240"/>
            <a:ext cx="2959102" cy="1542145"/>
          </a:xfrm>
          <a:prstGeom prst="rect">
            <a:avLst/>
          </a:prstGeom>
          <a:noFill/>
          <a:ln>
            <a:solidFill>
              <a:srgbClr val="DA1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410121" y="5369286"/>
            <a:ext cx="2521458" cy="64757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190037" y="3724674"/>
            <a:ext cx="2799164" cy="13849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   </a:t>
            </a:r>
            <a:endParaRPr lang="en-US" altLang="zh-CN" sz="105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</a:t>
            </a: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  Click here  to add  you to</a:t>
            </a: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center  of the   narrative thought</a:t>
            </a:r>
          </a:p>
          <a:p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54188" y="3243898"/>
            <a:ext cx="258275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   </a:t>
            </a:r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31261" y="3711088"/>
            <a:ext cx="2799164" cy="13849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   </a:t>
            </a:r>
            <a:endParaRPr lang="en-US" altLang="zh-CN" sz="105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 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thought  Click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add  you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</a:t>
            </a: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center  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thought</a:t>
            </a:r>
          </a:p>
          <a:p>
            <a:endParaRPr lang="en-US" altLang="zh-CN" sz="11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95412" y="3230312"/>
            <a:ext cx="258275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   </a:t>
            </a:r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28211" y="3724674"/>
            <a:ext cx="2799164" cy="136960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   </a:t>
            </a:r>
            <a:endParaRPr lang="en-US" altLang="zh-CN" sz="105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 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thought  Click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add  you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</a:t>
            </a: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center  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thought</a:t>
            </a:r>
          </a:p>
          <a:p>
            <a:endParaRPr lang="en-US" altLang="zh-CN" sz="105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288515" y="3177086"/>
            <a:ext cx="2627642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   </a:t>
            </a:r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910824" y="2243159"/>
            <a:ext cx="14045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DA1D27"/>
                </a:solidFill>
                <a:latin typeface="Impact" panose="020B0806030902050204" pitchFamily="34" charset="0"/>
                <a:ea typeface="方正姚体" panose="02010601030101010101" pitchFamily="2" charset="-122"/>
              </a:rPr>
              <a:t>35%</a:t>
            </a:r>
            <a:endParaRPr lang="zh-CN" altLang="en-US" sz="5400" dirty="0">
              <a:solidFill>
                <a:srgbClr val="DA1D27"/>
              </a:solidFill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457669" y="2254128"/>
            <a:ext cx="13067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DA1D27"/>
                </a:solidFill>
                <a:latin typeface="Impact" panose="020B0806030902050204" pitchFamily="34" charset="0"/>
                <a:ea typeface="方正姚体" panose="02010601030101010101" pitchFamily="2" charset="-122"/>
              </a:rPr>
              <a:t>78%</a:t>
            </a:r>
            <a:endParaRPr lang="zh-CN" altLang="en-US" sz="5400" dirty="0">
              <a:solidFill>
                <a:srgbClr val="DA1D27"/>
              </a:solidFill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039908" y="2253756"/>
            <a:ext cx="14125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DA1D27"/>
                </a:solidFill>
                <a:latin typeface="Impact" panose="020B0806030902050204" pitchFamily="34" charset="0"/>
                <a:ea typeface="方正姚体" panose="02010601030101010101" pitchFamily="2" charset="-122"/>
              </a:rPr>
              <a:t>56%</a:t>
            </a:r>
            <a:endParaRPr lang="zh-CN" altLang="en-US" sz="5400" dirty="0">
              <a:solidFill>
                <a:srgbClr val="DA1D27"/>
              </a:solidFill>
              <a:latin typeface="Impact" panose="020B0806030902050204" pitchFamily="34" charset="0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970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" y="4854957"/>
            <a:ext cx="6804000" cy="0"/>
          </a:xfrm>
          <a:prstGeom prst="line">
            <a:avLst/>
          </a:prstGeom>
          <a:ln w="3810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7"/>
          <p:cNvSpPr txBox="1">
            <a:spLocks noChangeArrowheads="1"/>
          </p:cNvSpPr>
          <p:nvPr/>
        </p:nvSpPr>
        <p:spPr bwMode="auto">
          <a:xfrm>
            <a:off x="3459906" y="2154116"/>
            <a:ext cx="41601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 dirty="0" smtClean="0">
                <a:solidFill>
                  <a:srgbClr val="DA1D27"/>
                </a:solidFill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PART    04</a:t>
            </a:r>
            <a:endParaRPr lang="zh-CN" altLang="en-US" sz="6000" b="1" dirty="0">
              <a:solidFill>
                <a:srgbClr val="DA1D27"/>
              </a:solidFill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 flipH="1">
            <a:off x="2701856" y="3169780"/>
            <a:ext cx="4828110" cy="1685177"/>
            <a:chOff x="2728452" y="3169781"/>
            <a:chExt cx="4828110" cy="1685177"/>
          </a:xfrm>
        </p:grpSpPr>
        <p:sp>
          <p:nvSpPr>
            <p:cNvPr id="5" name="平行四边形 4"/>
            <p:cNvSpPr/>
            <p:nvPr/>
          </p:nvSpPr>
          <p:spPr>
            <a:xfrm flipV="1">
              <a:off x="4785631" y="3169782"/>
              <a:ext cx="2763911" cy="1685176"/>
            </a:xfrm>
            <a:prstGeom prst="parallelogram">
              <a:avLst>
                <a:gd name="adj" fmla="val 43841"/>
              </a:avLst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平行四边形 9"/>
            <p:cNvSpPr/>
            <p:nvPr/>
          </p:nvSpPr>
          <p:spPr>
            <a:xfrm flipV="1">
              <a:off x="2728452" y="3169781"/>
              <a:ext cx="2763911" cy="1685176"/>
            </a:xfrm>
            <a:prstGeom prst="parallelogram">
              <a:avLst>
                <a:gd name="adj" fmla="val 43841"/>
              </a:avLst>
            </a:prstGeom>
            <a:blipFill dpi="0" rotWithShape="0">
              <a:blip r:embed="rId3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V="1">
              <a:off x="4792651" y="3169781"/>
              <a:ext cx="2763911" cy="1685176"/>
            </a:xfrm>
            <a:prstGeom prst="parallelogram">
              <a:avLst>
                <a:gd name="adj" fmla="val 43841"/>
              </a:avLst>
            </a:prstGeom>
            <a:solidFill>
              <a:srgbClr val="DA1D2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6"/>
          <p:cNvSpPr>
            <a:spLocks noChangeArrowheads="1"/>
          </p:cNvSpPr>
          <p:nvPr/>
        </p:nvSpPr>
        <p:spPr bwMode="auto">
          <a:xfrm>
            <a:off x="8117578" y="3460293"/>
            <a:ext cx="32624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投资回报</a:t>
            </a:r>
            <a:endParaRPr lang="en-US" altLang="en-US" sz="60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275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未来目标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57971" y="2063629"/>
            <a:ext cx="1534886" cy="963385"/>
          </a:xfrm>
          <a:prstGeom prst="roundRect">
            <a:avLst/>
          </a:prstGeom>
          <a:solidFill>
            <a:srgbClr val="DA1D27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2873830" y="3529925"/>
            <a:ext cx="1534886" cy="963385"/>
          </a:xfrm>
          <a:prstGeom prst="roundRect">
            <a:avLst/>
          </a:prstGeom>
          <a:solidFill>
            <a:srgbClr val="DA1D27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5189850" y="4941711"/>
            <a:ext cx="1534886" cy="963385"/>
          </a:xfrm>
          <a:prstGeom prst="roundRect">
            <a:avLst/>
          </a:prstGeom>
          <a:solidFill>
            <a:srgbClr val="DA1D27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直角上箭头 12"/>
          <p:cNvSpPr/>
          <p:nvPr/>
        </p:nvSpPr>
        <p:spPr>
          <a:xfrm rot="5400000">
            <a:off x="1857224" y="3071258"/>
            <a:ext cx="728241" cy="1015307"/>
          </a:xfrm>
          <a:prstGeom prst="bentUp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直角上箭头 13"/>
          <p:cNvSpPr/>
          <p:nvPr/>
        </p:nvSpPr>
        <p:spPr>
          <a:xfrm rot="5400000">
            <a:off x="4136506" y="4502643"/>
            <a:ext cx="728241" cy="1015307"/>
          </a:xfrm>
          <a:prstGeom prst="bentUp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1149942" y="2284010"/>
            <a:ext cx="452404" cy="505937"/>
            <a:chOff x="5999255" y="3275006"/>
            <a:chExt cx="402656" cy="450303"/>
          </a:xfrm>
          <a:solidFill>
            <a:schemeClr val="bg1"/>
          </a:solidFill>
        </p:grpSpPr>
        <p:sp>
          <p:nvSpPr>
            <p:cNvPr id="17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761350" y="5218076"/>
            <a:ext cx="414933" cy="410654"/>
            <a:chOff x="6967126" y="4092464"/>
            <a:chExt cx="453105" cy="448433"/>
          </a:xfrm>
          <a:solidFill>
            <a:schemeClr val="bg1"/>
          </a:solidFill>
        </p:grpSpPr>
        <p:sp>
          <p:nvSpPr>
            <p:cNvPr id="23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457836" y="3779065"/>
            <a:ext cx="432189" cy="465103"/>
            <a:chOff x="7005429" y="4859473"/>
            <a:chExt cx="466184" cy="501686"/>
          </a:xfrm>
          <a:solidFill>
            <a:schemeClr val="bg1"/>
          </a:solidFill>
        </p:grpSpPr>
        <p:sp>
          <p:nvSpPr>
            <p:cNvPr id="26" name="Freeform 154"/>
            <p:cNvSpPr>
              <a:spLocks/>
            </p:cNvSpPr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2287045" y="2021753"/>
            <a:ext cx="5016117" cy="13849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 THAN   TEMPLATE</a:t>
            </a:r>
            <a:endParaRPr lang="zh-CN" altLang="en-US" sz="2000" b="1" dirty="0" smtClean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narrative Thought  Click here to add  </a:t>
            </a: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you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the 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center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narrative thought 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you to the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center</a:t>
            </a: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thought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546105" y="3561185"/>
            <a:ext cx="5016117" cy="13849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 </a:t>
            </a:r>
            <a:r>
              <a:rPr lang="en-US" altLang="zh-CN" sz="20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THAN   TEMPLATE</a:t>
            </a:r>
            <a:endParaRPr lang="zh-CN" altLang="en-US" sz="20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 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 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add  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you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the 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center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narrative thought 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you to the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center</a:t>
            </a: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thought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906306" y="4845973"/>
            <a:ext cx="5016117" cy="13849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 </a:t>
            </a:r>
            <a:r>
              <a:rPr lang="en-US" altLang="zh-CN" sz="20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THAN   TEMPLATE</a:t>
            </a:r>
            <a:endParaRPr lang="zh-CN" altLang="en-US" sz="20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 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 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add  </a:t>
            </a:r>
            <a:endParaRPr lang="en-US" altLang="zh-CN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you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the 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center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narrative thought 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you to the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center</a:t>
            </a: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narrative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thought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750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未来目标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86650" y="2359828"/>
            <a:ext cx="2932774" cy="2911576"/>
            <a:chOff x="1188790" y="1843450"/>
            <a:chExt cx="2932774" cy="2911576"/>
          </a:xfrm>
          <a:solidFill>
            <a:srgbClr val="DA1D27"/>
          </a:solidFill>
        </p:grpSpPr>
        <p:sp>
          <p:nvSpPr>
            <p:cNvPr id="8" name="任意多边形 7"/>
            <p:cNvSpPr/>
            <p:nvPr/>
          </p:nvSpPr>
          <p:spPr>
            <a:xfrm rot="19200000">
              <a:off x="1188790" y="1843450"/>
              <a:ext cx="2932774" cy="2911576"/>
            </a:xfrm>
            <a:custGeom>
              <a:avLst/>
              <a:gdLst>
                <a:gd name="connsiteX0" fmla="*/ 2094610 w 2932774"/>
                <a:gd name="connsiteY0" fmla="*/ 749566 h 2911576"/>
                <a:gd name="connsiteX1" fmla="*/ 725074 w 2932774"/>
                <a:gd name="connsiteY1" fmla="*/ 869385 h 2911576"/>
                <a:gd name="connsiteX2" fmla="*/ 844892 w 2932774"/>
                <a:gd name="connsiteY2" fmla="*/ 2238922 h 2911576"/>
                <a:gd name="connsiteX3" fmla="*/ 2214429 w 2932774"/>
                <a:gd name="connsiteY3" fmla="*/ 2119103 h 2911576"/>
                <a:gd name="connsiteX4" fmla="*/ 2094610 w 2932774"/>
                <a:gd name="connsiteY4" fmla="*/ 749566 h 2911576"/>
                <a:gd name="connsiteX5" fmla="*/ 2334142 w 2932774"/>
                <a:gd name="connsiteY5" fmla="*/ 298936 h 2911576"/>
                <a:gd name="connsiteX6" fmla="*/ 2489223 w 2932774"/>
                <a:gd name="connsiteY6" fmla="*/ 429064 h 2911576"/>
                <a:gd name="connsiteX7" fmla="*/ 2320667 w 2932774"/>
                <a:gd name="connsiteY7" fmla="*/ 742363 h 2911576"/>
                <a:gd name="connsiteX8" fmla="*/ 2354461 w 2932774"/>
                <a:gd name="connsiteY8" fmla="*/ 777201 h 2911576"/>
                <a:gd name="connsiteX9" fmla="*/ 2535311 w 2932774"/>
                <a:gd name="connsiteY9" fmla="*/ 1114855 h 2911576"/>
                <a:gd name="connsiteX10" fmla="*/ 2536967 w 2932774"/>
                <a:gd name="connsiteY10" fmla="*/ 1121826 h 2911576"/>
                <a:gd name="connsiteX11" fmla="*/ 2897593 w 2932774"/>
                <a:gd name="connsiteY11" fmla="*/ 1132603 h 2911576"/>
                <a:gd name="connsiteX12" fmla="*/ 2932774 w 2932774"/>
                <a:gd name="connsiteY12" fmla="*/ 1331966 h 2911576"/>
                <a:gd name="connsiteX13" fmla="*/ 2590256 w 2932774"/>
                <a:gd name="connsiteY13" fmla="*/ 1468461 h 2911576"/>
                <a:gd name="connsiteX14" fmla="*/ 2591629 w 2932774"/>
                <a:gd name="connsiteY14" fmla="*/ 1489431 h 2911576"/>
                <a:gd name="connsiteX15" fmla="*/ 2520747 w 2932774"/>
                <a:gd name="connsiteY15" fmla="*/ 1866501 h 2911576"/>
                <a:gd name="connsiteX16" fmla="*/ 2514437 w 2932774"/>
                <a:gd name="connsiteY16" fmla="*/ 1879930 h 2911576"/>
                <a:gd name="connsiteX17" fmla="*/ 2803260 w 2932774"/>
                <a:gd name="connsiteY17" fmla="*/ 2137440 h 2911576"/>
                <a:gd name="connsiteX18" fmla="*/ 2702039 w 2932774"/>
                <a:gd name="connsiteY18" fmla="*/ 2312761 h 2911576"/>
                <a:gd name="connsiteX19" fmla="*/ 2334283 w 2932774"/>
                <a:gd name="connsiteY19" fmla="*/ 2191277 h 2911576"/>
                <a:gd name="connsiteX20" fmla="*/ 2319995 w 2932774"/>
                <a:gd name="connsiteY20" fmla="*/ 2211637 h 2911576"/>
                <a:gd name="connsiteX21" fmla="*/ 2062648 w 2932774"/>
                <a:gd name="connsiteY21" fmla="*/ 2439877 h 2911576"/>
                <a:gd name="connsiteX22" fmla="*/ 2003075 w 2932774"/>
                <a:gd name="connsiteY22" fmla="*/ 2474637 h 2911576"/>
                <a:gd name="connsiteX23" fmla="*/ 2056587 w 2932774"/>
                <a:gd name="connsiteY23" fmla="*/ 2842337 h 2911576"/>
                <a:gd name="connsiteX24" fmla="*/ 1866354 w 2932774"/>
                <a:gd name="connsiteY24" fmla="*/ 2911576 h 2911576"/>
                <a:gd name="connsiteX25" fmla="*/ 1671448 w 2932774"/>
                <a:gd name="connsiteY25" fmla="*/ 2596242 h 2911576"/>
                <a:gd name="connsiteX26" fmla="*/ 1548242 w 2932774"/>
                <a:gd name="connsiteY26" fmla="*/ 2620265 h 2911576"/>
                <a:gd name="connsiteX27" fmla="*/ 1331260 w 2932774"/>
                <a:gd name="connsiteY27" fmla="*/ 2620591 h 2911576"/>
                <a:gd name="connsiteX28" fmla="*/ 1231810 w 2932774"/>
                <a:gd name="connsiteY28" fmla="*/ 2601211 h 2911576"/>
                <a:gd name="connsiteX29" fmla="*/ 1049067 w 2932774"/>
                <a:gd name="connsiteY29" fmla="*/ 2896869 h 2911576"/>
                <a:gd name="connsiteX30" fmla="*/ 858832 w 2932774"/>
                <a:gd name="connsiteY30" fmla="*/ 2827631 h 2911576"/>
                <a:gd name="connsiteX31" fmla="*/ 907780 w 2932774"/>
                <a:gd name="connsiteY31" fmla="*/ 2491308 h 2911576"/>
                <a:gd name="connsiteX32" fmla="*/ 816874 w 2932774"/>
                <a:gd name="connsiteY32" fmla="*/ 2436359 h 2911576"/>
                <a:gd name="connsiteX33" fmla="*/ 725221 w 2932774"/>
                <a:gd name="connsiteY33" fmla="*/ 2367165 h 2911576"/>
                <a:gd name="connsiteX34" fmla="*/ 641163 w 2932774"/>
                <a:gd name="connsiteY34" fmla="*/ 2288921 h 2911576"/>
                <a:gd name="connsiteX35" fmla="*/ 574277 w 2932774"/>
                <a:gd name="connsiteY35" fmla="*/ 2212385 h 2911576"/>
                <a:gd name="connsiteX36" fmla="*/ 268562 w 2932774"/>
                <a:gd name="connsiteY36" fmla="*/ 2313374 h 2911576"/>
                <a:gd name="connsiteX37" fmla="*/ 167340 w 2932774"/>
                <a:gd name="connsiteY37" fmla="*/ 2138053 h 2911576"/>
                <a:gd name="connsiteX38" fmla="*/ 411251 w 2932774"/>
                <a:gd name="connsiteY38" fmla="*/ 1920587 h 2911576"/>
                <a:gd name="connsiteX39" fmla="*/ 370408 w 2932774"/>
                <a:gd name="connsiteY39" fmla="*/ 1814340 h 2911576"/>
                <a:gd name="connsiteX40" fmla="*/ 330144 w 2932774"/>
                <a:gd name="connsiteY40" fmla="*/ 1546283 h 2911576"/>
                <a:gd name="connsiteX41" fmla="*/ 333010 w 2932774"/>
                <a:gd name="connsiteY41" fmla="*/ 1450313 h 2911576"/>
                <a:gd name="connsiteX42" fmla="*/ 0 w 2932774"/>
                <a:gd name="connsiteY42" fmla="*/ 1317659 h 2911576"/>
                <a:gd name="connsiteX43" fmla="*/ 35154 w 2932774"/>
                <a:gd name="connsiteY43" fmla="*/ 1118292 h 2911576"/>
                <a:gd name="connsiteX44" fmla="*/ 405289 w 2932774"/>
                <a:gd name="connsiteY44" fmla="*/ 1107180 h 2911576"/>
                <a:gd name="connsiteX45" fmla="*/ 444695 w 2932774"/>
                <a:gd name="connsiteY45" fmla="*/ 1011372 h 2911576"/>
                <a:gd name="connsiteX46" fmla="*/ 601458 w 2932774"/>
                <a:gd name="connsiteY46" fmla="*/ 769611 h 2911576"/>
                <a:gd name="connsiteX47" fmla="*/ 622589 w 2932774"/>
                <a:gd name="connsiteY47" fmla="*/ 747913 h 2911576"/>
                <a:gd name="connsiteX48" fmla="*/ 446039 w 2932774"/>
                <a:gd name="connsiteY48" fmla="*/ 419756 h 2911576"/>
                <a:gd name="connsiteX49" fmla="*/ 601120 w 2932774"/>
                <a:gd name="connsiteY49" fmla="*/ 289627 h 2911576"/>
                <a:gd name="connsiteX50" fmla="*/ 894887 w 2932774"/>
                <a:gd name="connsiteY50" fmla="*/ 521468 h 2911576"/>
                <a:gd name="connsiteX51" fmla="*/ 1005061 w 2932774"/>
                <a:gd name="connsiteY51" fmla="*/ 460695 h 2911576"/>
                <a:gd name="connsiteX52" fmla="*/ 1159434 w 2932774"/>
                <a:gd name="connsiteY52" fmla="*/ 402668 h 2911576"/>
                <a:gd name="connsiteX53" fmla="*/ 1288857 w 2932774"/>
                <a:gd name="connsiteY53" fmla="*/ 377431 h 2911576"/>
                <a:gd name="connsiteX54" fmla="*/ 1367154 w 2932774"/>
                <a:gd name="connsiteY54" fmla="*/ 0 h 2911576"/>
                <a:gd name="connsiteX55" fmla="*/ 1569597 w 2932774"/>
                <a:gd name="connsiteY55" fmla="*/ 0 h 2911576"/>
                <a:gd name="connsiteX56" fmla="*/ 1646698 w 2932774"/>
                <a:gd name="connsiteY56" fmla="*/ 371669 h 2911576"/>
                <a:gd name="connsiteX57" fmla="*/ 1803965 w 2932774"/>
                <a:gd name="connsiteY57" fmla="*/ 402316 h 2911576"/>
                <a:gd name="connsiteX58" fmla="*/ 2008116 w 2932774"/>
                <a:gd name="connsiteY58" fmla="*/ 486582 h 2911576"/>
                <a:gd name="connsiteX59" fmla="*/ 2055596 w 2932774"/>
                <a:gd name="connsiteY59" fmla="*/ 518765 h 29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2774" h="2911576">
                  <a:moveTo>
                    <a:pt x="2094610" y="749566"/>
                  </a:moveTo>
                  <a:cubicBezTo>
                    <a:pt x="1683337" y="404466"/>
                    <a:pt x="1070173" y="458111"/>
                    <a:pt x="725074" y="869385"/>
                  </a:cubicBezTo>
                  <a:cubicBezTo>
                    <a:pt x="379974" y="1280659"/>
                    <a:pt x="433619" y="1893822"/>
                    <a:pt x="844892" y="2238922"/>
                  </a:cubicBezTo>
                  <a:cubicBezTo>
                    <a:pt x="1256166" y="2584021"/>
                    <a:pt x="1869330" y="2530377"/>
                    <a:pt x="2214429" y="2119103"/>
                  </a:cubicBezTo>
                  <a:cubicBezTo>
                    <a:pt x="2559529" y="1707829"/>
                    <a:pt x="2505884" y="1094665"/>
                    <a:pt x="2094610" y="749566"/>
                  </a:cubicBezTo>
                  <a:close/>
                  <a:moveTo>
                    <a:pt x="2334142" y="298936"/>
                  </a:moveTo>
                  <a:lnTo>
                    <a:pt x="2489223" y="429064"/>
                  </a:lnTo>
                  <a:lnTo>
                    <a:pt x="2320667" y="742363"/>
                  </a:lnTo>
                  <a:lnTo>
                    <a:pt x="2354461" y="777201"/>
                  </a:lnTo>
                  <a:cubicBezTo>
                    <a:pt x="2435203" y="879773"/>
                    <a:pt x="2495636" y="994236"/>
                    <a:pt x="2535311" y="1114855"/>
                  </a:cubicBezTo>
                  <a:lnTo>
                    <a:pt x="2536967" y="1121826"/>
                  </a:lnTo>
                  <a:lnTo>
                    <a:pt x="2897593" y="1132603"/>
                  </a:lnTo>
                  <a:lnTo>
                    <a:pt x="2932774" y="1331966"/>
                  </a:lnTo>
                  <a:lnTo>
                    <a:pt x="2590256" y="1468461"/>
                  </a:lnTo>
                  <a:lnTo>
                    <a:pt x="2591629" y="1489431"/>
                  </a:lnTo>
                  <a:cubicBezTo>
                    <a:pt x="2589349" y="1616619"/>
                    <a:pt x="2565870" y="1744223"/>
                    <a:pt x="2520747" y="1866501"/>
                  </a:cubicBezTo>
                  <a:lnTo>
                    <a:pt x="2514437" y="1879930"/>
                  </a:lnTo>
                  <a:lnTo>
                    <a:pt x="2803260" y="2137440"/>
                  </a:lnTo>
                  <a:lnTo>
                    <a:pt x="2702039" y="2312761"/>
                  </a:lnTo>
                  <a:lnTo>
                    <a:pt x="2334283" y="2191277"/>
                  </a:lnTo>
                  <a:lnTo>
                    <a:pt x="2319995" y="2211637"/>
                  </a:lnTo>
                  <a:cubicBezTo>
                    <a:pt x="2243832" y="2302406"/>
                    <a:pt x="2156847" y="2378603"/>
                    <a:pt x="2062648" y="2439877"/>
                  </a:cubicBezTo>
                  <a:lnTo>
                    <a:pt x="2003075" y="2474637"/>
                  </a:lnTo>
                  <a:lnTo>
                    <a:pt x="2056587" y="2842337"/>
                  </a:lnTo>
                  <a:lnTo>
                    <a:pt x="1866354" y="2911576"/>
                  </a:lnTo>
                  <a:lnTo>
                    <a:pt x="1671448" y="2596242"/>
                  </a:lnTo>
                  <a:lnTo>
                    <a:pt x="1548242" y="2620265"/>
                  </a:lnTo>
                  <a:cubicBezTo>
                    <a:pt x="1476091" y="2627302"/>
                    <a:pt x="1403408" y="2627445"/>
                    <a:pt x="1331260" y="2620591"/>
                  </a:cubicBezTo>
                  <a:lnTo>
                    <a:pt x="1231810" y="2601211"/>
                  </a:lnTo>
                  <a:lnTo>
                    <a:pt x="1049067" y="2896869"/>
                  </a:lnTo>
                  <a:lnTo>
                    <a:pt x="858832" y="2827631"/>
                  </a:lnTo>
                  <a:lnTo>
                    <a:pt x="907780" y="2491308"/>
                  </a:lnTo>
                  <a:lnTo>
                    <a:pt x="816874" y="2436359"/>
                  </a:lnTo>
                  <a:cubicBezTo>
                    <a:pt x="785477" y="2415113"/>
                    <a:pt x="754881" y="2392053"/>
                    <a:pt x="725221" y="2367165"/>
                  </a:cubicBezTo>
                  <a:cubicBezTo>
                    <a:pt x="695562" y="2342277"/>
                    <a:pt x="667538" y="2316150"/>
                    <a:pt x="641163" y="2288921"/>
                  </a:cubicBezTo>
                  <a:lnTo>
                    <a:pt x="574277" y="2212385"/>
                  </a:lnTo>
                  <a:lnTo>
                    <a:pt x="268562" y="2313374"/>
                  </a:lnTo>
                  <a:lnTo>
                    <a:pt x="167340" y="2138053"/>
                  </a:lnTo>
                  <a:lnTo>
                    <a:pt x="411251" y="1920587"/>
                  </a:lnTo>
                  <a:lnTo>
                    <a:pt x="370408" y="1814340"/>
                  </a:lnTo>
                  <a:cubicBezTo>
                    <a:pt x="346310" y="1727013"/>
                    <a:pt x="332834" y="1636964"/>
                    <a:pt x="330144" y="1546283"/>
                  </a:cubicBezTo>
                  <a:lnTo>
                    <a:pt x="333010" y="1450313"/>
                  </a:lnTo>
                  <a:lnTo>
                    <a:pt x="0" y="1317659"/>
                  </a:lnTo>
                  <a:lnTo>
                    <a:pt x="35154" y="1118292"/>
                  </a:lnTo>
                  <a:lnTo>
                    <a:pt x="405289" y="1107180"/>
                  </a:lnTo>
                  <a:lnTo>
                    <a:pt x="444695" y="1011372"/>
                  </a:lnTo>
                  <a:cubicBezTo>
                    <a:pt x="485787" y="926536"/>
                    <a:pt x="537987" y="845252"/>
                    <a:pt x="601458" y="769611"/>
                  </a:cubicBezTo>
                  <a:lnTo>
                    <a:pt x="622589" y="747913"/>
                  </a:lnTo>
                  <a:lnTo>
                    <a:pt x="446039" y="419756"/>
                  </a:lnTo>
                  <a:lnTo>
                    <a:pt x="601120" y="289627"/>
                  </a:lnTo>
                  <a:lnTo>
                    <a:pt x="894887" y="521468"/>
                  </a:lnTo>
                  <a:lnTo>
                    <a:pt x="1005061" y="460695"/>
                  </a:lnTo>
                  <a:cubicBezTo>
                    <a:pt x="1055317" y="437563"/>
                    <a:pt x="1106924" y="418206"/>
                    <a:pt x="1159434" y="402668"/>
                  </a:cubicBezTo>
                  <a:lnTo>
                    <a:pt x="1288857" y="377431"/>
                  </a:lnTo>
                  <a:lnTo>
                    <a:pt x="1367154" y="0"/>
                  </a:lnTo>
                  <a:lnTo>
                    <a:pt x="1569597" y="0"/>
                  </a:lnTo>
                  <a:lnTo>
                    <a:pt x="1646698" y="371669"/>
                  </a:lnTo>
                  <a:lnTo>
                    <a:pt x="1803965" y="402316"/>
                  </a:lnTo>
                  <a:cubicBezTo>
                    <a:pt x="1873976" y="423270"/>
                    <a:pt x="1942381" y="451323"/>
                    <a:pt x="2008116" y="486582"/>
                  </a:cubicBezTo>
                  <a:lnTo>
                    <a:pt x="2055596" y="5187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820232" y="2465600"/>
              <a:ext cx="1728192" cy="17281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99844" y="2359828"/>
            <a:ext cx="2932774" cy="2911576"/>
            <a:chOff x="1188790" y="1843450"/>
            <a:chExt cx="2932774" cy="2911576"/>
          </a:xfrm>
          <a:solidFill>
            <a:srgbClr val="DA1D27"/>
          </a:solidFill>
        </p:grpSpPr>
        <p:sp>
          <p:nvSpPr>
            <p:cNvPr id="14" name="任意多边形 13"/>
            <p:cNvSpPr/>
            <p:nvPr/>
          </p:nvSpPr>
          <p:spPr>
            <a:xfrm rot="19200000">
              <a:off x="1188790" y="1843450"/>
              <a:ext cx="2932774" cy="2911576"/>
            </a:xfrm>
            <a:custGeom>
              <a:avLst/>
              <a:gdLst>
                <a:gd name="connsiteX0" fmla="*/ 2094610 w 2932774"/>
                <a:gd name="connsiteY0" fmla="*/ 749566 h 2911576"/>
                <a:gd name="connsiteX1" fmla="*/ 725074 w 2932774"/>
                <a:gd name="connsiteY1" fmla="*/ 869385 h 2911576"/>
                <a:gd name="connsiteX2" fmla="*/ 844892 w 2932774"/>
                <a:gd name="connsiteY2" fmla="*/ 2238922 h 2911576"/>
                <a:gd name="connsiteX3" fmla="*/ 2214429 w 2932774"/>
                <a:gd name="connsiteY3" fmla="*/ 2119103 h 2911576"/>
                <a:gd name="connsiteX4" fmla="*/ 2094610 w 2932774"/>
                <a:gd name="connsiteY4" fmla="*/ 749566 h 2911576"/>
                <a:gd name="connsiteX5" fmla="*/ 2334142 w 2932774"/>
                <a:gd name="connsiteY5" fmla="*/ 298936 h 2911576"/>
                <a:gd name="connsiteX6" fmla="*/ 2489223 w 2932774"/>
                <a:gd name="connsiteY6" fmla="*/ 429064 h 2911576"/>
                <a:gd name="connsiteX7" fmla="*/ 2320667 w 2932774"/>
                <a:gd name="connsiteY7" fmla="*/ 742363 h 2911576"/>
                <a:gd name="connsiteX8" fmla="*/ 2354461 w 2932774"/>
                <a:gd name="connsiteY8" fmla="*/ 777201 h 2911576"/>
                <a:gd name="connsiteX9" fmla="*/ 2535311 w 2932774"/>
                <a:gd name="connsiteY9" fmla="*/ 1114855 h 2911576"/>
                <a:gd name="connsiteX10" fmla="*/ 2536967 w 2932774"/>
                <a:gd name="connsiteY10" fmla="*/ 1121826 h 2911576"/>
                <a:gd name="connsiteX11" fmla="*/ 2897593 w 2932774"/>
                <a:gd name="connsiteY11" fmla="*/ 1132603 h 2911576"/>
                <a:gd name="connsiteX12" fmla="*/ 2932774 w 2932774"/>
                <a:gd name="connsiteY12" fmla="*/ 1331966 h 2911576"/>
                <a:gd name="connsiteX13" fmla="*/ 2590256 w 2932774"/>
                <a:gd name="connsiteY13" fmla="*/ 1468461 h 2911576"/>
                <a:gd name="connsiteX14" fmla="*/ 2591629 w 2932774"/>
                <a:gd name="connsiteY14" fmla="*/ 1489431 h 2911576"/>
                <a:gd name="connsiteX15" fmla="*/ 2520747 w 2932774"/>
                <a:gd name="connsiteY15" fmla="*/ 1866501 h 2911576"/>
                <a:gd name="connsiteX16" fmla="*/ 2514437 w 2932774"/>
                <a:gd name="connsiteY16" fmla="*/ 1879930 h 2911576"/>
                <a:gd name="connsiteX17" fmla="*/ 2803260 w 2932774"/>
                <a:gd name="connsiteY17" fmla="*/ 2137440 h 2911576"/>
                <a:gd name="connsiteX18" fmla="*/ 2702039 w 2932774"/>
                <a:gd name="connsiteY18" fmla="*/ 2312761 h 2911576"/>
                <a:gd name="connsiteX19" fmla="*/ 2334283 w 2932774"/>
                <a:gd name="connsiteY19" fmla="*/ 2191277 h 2911576"/>
                <a:gd name="connsiteX20" fmla="*/ 2319995 w 2932774"/>
                <a:gd name="connsiteY20" fmla="*/ 2211637 h 2911576"/>
                <a:gd name="connsiteX21" fmla="*/ 2062648 w 2932774"/>
                <a:gd name="connsiteY21" fmla="*/ 2439877 h 2911576"/>
                <a:gd name="connsiteX22" fmla="*/ 2003075 w 2932774"/>
                <a:gd name="connsiteY22" fmla="*/ 2474637 h 2911576"/>
                <a:gd name="connsiteX23" fmla="*/ 2056587 w 2932774"/>
                <a:gd name="connsiteY23" fmla="*/ 2842337 h 2911576"/>
                <a:gd name="connsiteX24" fmla="*/ 1866354 w 2932774"/>
                <a:gd name="connsiteY24" fmla="*/ 2911576 h 2911576"/>
                <a:gd name="connsiteX25" fmla="*/ 1671448 w 2932774"/>
                <a:gd name="connsiteY25" fmla="*/ 2596242 h 2911576"/>
                <a:gd name="connsiteX26" fmla="*/ 1548242 w 2932774"/>
                <a:gd name="connsiteY26" fmla="*/ 2620265 h 2911576"/>
                <a:gd name="connsiteX27" fmla="*/ 1331260 w 2932774"/>
                <a:gd name="connsiteY27" fmla="*/ 2620591 h 2911576"/>
                <a:gd name="connsiteX28" fmla="*/ 1231810 w 2932774"/>
                <a:gd name="connsiteY28" fmla="*/ 2601211 h 2911576"/>
                <a:gd name="connsiteX29" fmla="*/ 1049067 w 2932774"/>
                <a:gd name="connsiteY29" fmla="*/ 2896869 h 2911576"/>
                <a:gd name="connsiteX30" fmla="*/ 858832 w 2932774"/>
                <a:gd name="connsiteY30" fmla="*/ 2827631 h 2911576"/>
                <a:gd name="connsiteX31" fmla="*/ 907780 w 2932774"/>
                <a:gd name="connsiteY31" fmla="*/ 2491308 h 2911576"/>
                <a:gd name="connsiteX32" fmla="*/ 816874 w 2932774"/>
                <a:gd name="connsiteY32" fmla="*/ 2436359 h 2911576"/>
                <a:gd name="connsiteX33" fmla="*/ 725221 w 2932774"/>
                <a:gd name="connsiteY33" fmla="*/ 2367165 h 2911576"/>
                <a:gd name="connsiteX34" fmla="*/ 641163 w 2932774"/>
                <a:gd name="connsiteY34" fmla="*/ 2288921 h 2911576"/>
                <a:gd name="connsiteX35" fmla="*/ 574277 w 2932774"/>
                <a:gd name="connsiteY35" fmla="*/ 2212385 h 2911576"/>
                <a:gd name="connsiteX36" fmla="*/ 268562 w 2932774"/>
                <a:gd name="connsiteY36" fmla="*/ 2313374 h 2911576"/>
                <a:gd name="connsiteX37" fmla="*/ 167340 w 2932774"/>
                <a:gd name="connsiteY37" fmla="*/ 2138053 h 2911576"/>
                <a:gd name="connsiteX38" fmla="*/ 411251 w 2932774"/>
                <a:gd name="connsiteY38" fmla="*/ 1920587 h 2911576"/>
                <a:gd name="connsiteX39" fmla="*/ 370408 w 2932774"/>
                <a:gd name="connsiteY39" fmla="*/ 1814340 h 2911576"/>
                <a:gd name="connsiteX40" fmla="*/ 330144 w 2932774"/>
                <a:gd name="connsiteY40" fmla="*/ 1546283 h 2911576"/>
                <a:gd name="connsiteX41" fmla="*/ 333010 w 2932774"/>
                <a:gd name="connsiteY41" fmla="*/ 1450313 h 2911576"/>
                <a:gd name="connsiteX42" fmla="*/ 0 w 2932774"/>
                <a:gd name="connsiteY42" fmla="*/ 1317659 h 2911576"/>
                <a:gd name="connsiteX43" fmla="*/ 35154 w 2932774"/>
                <a:gd name="connsiteY43" fmla="*/ 1118292 h 2911576"/>
                <a:gd name="connsiteX44" fmla="*/ 405289 w 2932774"/>
                <a:gd name="connsiteY44" fmla="*/ 1107180 h 2911576"/>
                <a:gd name="connsiteX45" fmla="*/ 444695 w 2932774"/>
                <a:gd name="connsiteY45" fmla="*/ 1011372 h 2911576"/>
                <a:gd name="connsiteX46" fmla="*/ 601458 w 2932774"/>
                <a:gd name="connsiteY46" fmla="*/ 769611 h 2911576"/>
                <a:gd name="connsiteX47" fmla="*/ 622589 w 2932774"/>
                <a:gd name="connsiteY47" fmla="*/ 747913 h 2911576"/>
                <a:gd name="connsiteX48" fmla="*/ 446039 w 2932774"/>
                <a:gd name="connsiteY48" fmla="*/ 419756 h 2911576"/>
                <a:gd name="connsiteX49" fmla="*/ 601120 w 2932774"/>
                <a:gd name="connsiteY49" fmla="*/ 289627 h 2911576"/>
                <a:gd name="connsiteX50" fmla="*/ 894887 w 2932774"/>
                <a:gd name="connsiteY50" fmla="*/ 521468 h 2911576"/>
                <a:gd name="connsiteX51" fmla="*/ 1005061 w 2932774"/>
                <a:gd name="connsiteY51" fmla="*/ 460695 h 2911576"/>
                <a:gd name="connsiteX52" fmla="*/ 1159434 w 2932774"/>
                <a:gd name="connsiteY52" fmla="*/ 402668 h 2911576"/>
                <a:gd name="connsiteX53" fmla="*/ 1288857 w 2932774"/>
                <a:gd name="connsiteY53" fmla="*/ 377431 h 2911576"/>
                <a:gd name="connsiteX54" fmla="*/ 1367154 w 2932774"/>
                <a:gd name="connsiteY54" fmla="*/ 0 h 2911576"/>
                <a:gd name="connsiteX55" fmla="*/ 1569597 w 2932774"/>
                <a:gd name="connsiteY55" fmla="*/ 0 h 2911576"/>
                <a:gd name="connsiteX56" fmla="*/ 1646698 w 2932774"/>
                <a:gd name="connsiteY56" fmla="*/ 371669 h 2911576"/>
                <a:gd name="connsiteX57" fmla="*/ 1803965 w 2932774"/>
                <a:gd name="connsiteY57" fmla="*/ 402316 h 2911576"/>
                <a:gd name="connsiteX58" fmla="*/ 2008116 w 2932774"/>
                <a:gd name="connsiteY58" fmla="*/ 486582 h 2911576"/>
                <a:gd name="connsiteX59" fmla="*/ 2055596 w 2932774"/>
                <a:gd name="connsiteY59" fmla="*/ 518765 h 29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2774" h="2911576">
                  <a:moveTo>
                    <a:pt x="2094610" y="749566"/>
                  </a:moveTo>
                  <a:cubicBezTo>
                    <a:pt x="1683337" y="404466"/>
                    <a:pt x="1070173" y="458111"/>
                    <a:pt x="725074" y="869385"/>
                  </a:cubicBezTo>
                  <a:cubicBezTo>
                    <a:pt x="379974" y="1280659"/>
                    <a:pt x="433619" y="1893822"/>
                    <a:pt x="844892" y="2238922"/>
                  </a:cubicBezTo>
                  <a:cubicBezTo>
                    <a:pt x="1256166" y="2584021"/>
                    <a:pt x="1869330" y="2530377"/>
                    <a:pt x="2214429" y="2119103"/>
                  </a:cubicBezTo>
                  <a:cubicBezTo>
                    <a:pt x="2559529" y="1707829"/>
                    <a:pt x="2505884" y="1094665"/>
                    <a:pt x="2094610" y="749566"/>
                  </a:cubicBezTo>
                  <a:close/>
                  <a:moveTo>
                    <a:pt x="2334142" y="298936"/>
                  </a:moveTo>
                  <a:lnTo>
                    <a:pt x="2489223" y="429064"/>
                  </a:lnTo>
                  <a:lnTo>
                    <a:pt x="2320667" y="742363"/>
                  </a:lnTo>
                  <a:lnTo>
                    <a:pt x="2354461" y="777201"/>
                  </a:lnTo>
                  <a:cubicBezTo>
                    <a:pt x="2435203" y="879773"/>
                    <a:pt x="2495636" y="994236"/>
                    <a:pt x="2535311" y="1114855"/>
                  </a:cubicBezTo>
                  <a:lnTo>
                    <a:pt x="2536967" y="1121826"/>
                  </a:lnTo>
                  <a:lnTo>
                    <a:pt x="2897593" y="1132603"/>
                  </a:lnTo>
                  <a:lnTo>
                    <a:pt x="2932774" y="1331966"/>
                  </a:lnTo>
                  <a:lnTo>
                    <a:pt x="2590256" y="1468461"/>
                  </a:lnTo>
                  <a:lnTo>
                    <a:pt x="2591629" y="1489431"/>
                  </a:lnTo>
                  <a:cubicBezTo>
                    <a:pt x="2589349" y="1616619"/>
                    <a:pt x="2565870" y="1744223"/>
                    <a:pt x="2520747" y="1866501"/>
                  </a:cubicBezTo>
                  <a:lnTo>
                    <a:pt x="2514437" y="1879930"/>
                  </a:lnTo>
                  <a:lnTo>
                    <a:pt x="2803260" y="2137440"/>
                  </a:lnTo>
                  <a:lnTo>
                    <a:pt x="2702039" y="2312761"/>
                  </a:lnTo>
                  <a:lnTo>
                    <a:pt x="2334283" y="2191277"/>
                  </a:lnTo>
                  <a:lnTo>
                    <a:pt x="2319995" y="2211637"/>
                  </a:lnTo>
                  <a:cubicBezTo>
                    <a:pt x="2243832" y="2302406"/>
                    <a:pt x="2156847" y="2378603"/>
                    <a:pt x="2062648" y="2439877"/>
                  </a:cubicBezTo>
                  <a:lnTo>
                    <a:pt x="2003075" y="2474637"/>
                  </a:lnTo>
                  <a:lnTo>
                    <a:pt x="2056587" y="2842337"/>
                  </a:lnTo>
                  <a:lnTo>
                    <a:pt x="1866354" y="2911576"/>
                  </a:lnTo>
                  <a:lnTo>
                    <a:pt x="1671448" y="2596242"/>
                  </a:lnTo>
                  <a:lnTo>
                    <a:pt x="1548242" y="2620265"/>
                  </a:lnTo>
                  <a:cubicBezTo>
                    <a:pt x="1476091" y="2627302"/>
                    <a:pt x="1403408" y="2627445"/>
                    <a:pt x="1331260" y="2620591"/>
                  </a:cubicBezTo>
                  <a:lnTo>
                    <a:pt x="1231810" y="2601211"/>
                  </a:lnTo>
                  <a:lnTo>
                    <a:pt x="1049067" y="2896869"/>
                  </a:lnTo>
                  <a:lnTo>
                    <a:pt x="858832" y="2827631"/>
                  </a:lnTo>
                  <a:lnTo>
                    <a:pt x="907780" y="2491308"/>
                  </a:lnTo>
                  <a:lnTo>
                    <a:pt x="816874" y="2436359"/>
                  </a:lnTo>
                  <a:cubicBezTo>
                    <a:pt x="785477" y="2415113"/>
                    <a:pt x="754881" y="2392053"/>
                    <a:pt x="725221" y="2367165"/>
                  </a:cubicBezTo>
                  <a:cubicBezTo>
                    <a:pt x="695562" y="2342277"/>
                    <a:pt x="667538" y="2316150"/>
                    <a:pt x="641163" y="2288921"/>
                  </a:cubicBezTo>
                  <a:lnTo>
                    <a:pt x="574277" y="2212385"/>
                  </a:lnTo>
                  <a:lnTo>
                    <a:pt x="268562" y="2313374"/>
                  </a:lnTo>
                  <a:lnTo>
                    <a:pt x="167340" y="2138053"/>
                  </a:lnTo>
                  <a:lnTo>
                    <a:pt x="411251" y="1920587"/>
                  </a:lnTo>
                  <a:lnTo>
                    <a:pt x="370408" y="1814340"/>
                  </a:lnTo>
                  <a:cubicBezTo>
                    <a:pt x="346310" y="1727013"/>
                    <a:pt x="332834" y="1636964"/>
                    <a:pt x="330144" y="1546283"/>
                  </a:cubicBezTo>
                  <a:lnTo>
                    <a:pt x="333010" y="1450313"/>
                  </a:lnTo>
                  <a:lnTo>
                    <a:pt x="0" y="1317659"/>
                  </a:lnTo>
                  <a:lnTo>
                    <a:pt x="35154" y="1118292"/>
                  </a:lnTo>
                  <a:lnTo>
                    <a:pt x="405289" y="1107180"/>
                  </a:lnTo>
                  <a:lnTo>
                    <a:pt x="444695" y="1011372"/>
                  </a:lnTo>
                  <a:cubicBezTo>
                    <a:pt x="485787" y="926536"/>
                    <a:pt x="537987" y="845252"/>
                    <a:pt x="601458" y="769611"/>
                  </a:cubicBezTo>
                  <a:lnTo>
                    <a:pt x="622589" y="747913"/>
                  </a:lnTo>
                  <a:lnTo>
                    <a:pt x="446039" y="419756"/>
                  </a:lnTo>
                  <a:lnTo>
                    <a:pt x="601120" y="289627"/>
                  </a:lnTo>
                  <a:lnTo>
                    <a:pt x="894887" y="521468"/>
                  </a:lnTo>
                  <a:lnTo>
                    <a:pt x="1005061" y="460695"/>
                  </a:lnTo>
                  <a:cubicBezTo>
                    <a:pt x="1055317" y="437563"/>
                    <a:pt x="1106924" y="418206"/>
                    <a:pt x="1159434" y="402668"/>
                  </a:cubicBezTo>
                  <a:lnTo>
                    <a:pt x="1288857" y="377431"/>
                  </a:lnTo>
                  <a:lnTo>
                    <a:pt x="1367154" y="0"/>
                  </a:lnTo>
                  <a:lnTo>
                    <a:pt x="1569597" y="0"/>
                  </a:lnTo>
                  <a:lnTo>
                    <a:pt x="1646698" y="371669"/>
                  </a:lnTo>
                  <a:lnTo>
                    <a:pt x="1803965" y="402316"/>
                  </a:lnTo>
                  <a:cubicBezTo>
                    <a:pt x="1873976" y="423270"/>
                    <a:pt x="1942381" y="451323"/>
                    <a:pt x="2008116" y="486582"/>
                  </a:cubicBezTo>
                  <a:lnTo>
                    <a:pt x="2055596" y="5187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820232" y="2465600"/>
              <a:ext cx="1728192" cy="17281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846883" y="2419562"/>
            <a:ext cx="2030903" cy="2016224"/>
            <a:chOff x="1188790" y="1843450"/>
            <a:chExt cx="2932774" cy="2911576"/>
          </a:xfrm>
          <a:solidFill>
            <a:srgbClr val="DA1D27"/>
          </a:solidFill>
        </p:grpSpPr>
        <p:sp>
          <p:nvSpPr>
            <p:cNvPr id="18" name="任意多边形 17"/>
            <p:cNvSpPr/>
            <p:nvPr/>
          </p:nvSpPr>
          <p:spPr>
            <a:xfrm rot="19200000">
              <a:off x="1188790" y="1843450"/>
              <a:ext cx="2932774" cy="2911576"/>
            </a:xfrm>
            <a:custGeom>
              <a:avLst/>
              <a:gdLst>
                <a:gd name="connsiteX0" fmla="*/ 2094610 w 2932774"/>
                <a:gd name="connsiteY0" fmla="*/ 749566 h 2911576"/>
                <a:gd name="connsiteX1" fmla="*/ 725074 w 2932774"/>
                <a:gd name="connsiteY1" fmla="*/ 869385 h 2911576"/>
                <a:gd name="connsiteX2" fmla="*/ 844892 w 2932774"/>
                <a:gd name="connsiteY2" fmla="*/ 2238922 h 2911576"/>
                <a:gd name="connsiteX3" fmla="*/ 2214429 w 2932774"/>
                <a:gd name="connsiteY3" fmla="*/ 2119103 h 2911576"/>
                <a:gd name="connsiteX4" fmla="*/ 2094610 w 2932774"/>
                <a:gd name="connsiteY4" fmla="*/ 749566 h 2911576"/>
                <a:gd name="connsiteX5" fmla="*/ 2334142 w 2932774"/>
                <a:gd name="connsiteY5" fmla="*/ 298936 h 2911576"/>
                <a:gd name="connsiteX6" fmla="*/ 2489223 w 2932774"/>
                <a:gd name="connsiteY6" fmla="*/ 429064 h 2911576"/>
                <a:gd name="connsiteX7" fmla="*/ 2320667 w 2932774"/>
                <a:gd name="connsiteY7" fmla="*/ 742363 h 2911576"/>
                <a:gd name="connsiteX8" fmla="*/ 2354461 w 2932774"/>
                <a:gd name="connsiteY8" fmla="*/ 777201 h 2911576"/>
                <a:gd name="connsiteX9" fmla="*/ 2535311 w 2932774"/>
                <a:gd name="connsiteY9" fmla="*/ 1114855 h 2911576"/>
                <a:gd name="connsiteX10" fmla="*/ 2536967 w 2932774"/>
                <a:gd name="connsiteY10" fmla="*/ 1121826 h 2911576"/>
                <a:gd name="connsiteX11" fmla="*/ 2897593 w 2932774"/>
                <a:gd name="connsiteY11" fmla="*/ 1132603 h 2911576"/>
                <a:gd name="connsiteX12" fmla="*/ 2932774 w 2932774"/>
                <a:gd name="connsiteY12" fmla="*/ 1331966 h 2911576"/>
                <a:gd name="connsiteX13" fmla="*/ 2590256 w 2932774"/>
                <a:gd name="connsiteY13" fmla="*/ 1468461 h 2911576"/>
                <a:gd name="connsiteX14" fmla="*/ 2591629 w 2932774"/>
                <a:gd name="connsiteY14" fmla="*/ 1489431 h 2911576"/>
                <a:gd name="connsiteX15" fmla="*/ 2520747 w 2932774"/>
                <a:gd name="connsiteY15" fmla="*/ 1866501 h 2911576"/>
                <a:gd name="connsiteX16" fmla="*/ 2514437 w 2932774"/>
                <a:gd name="connsiteY16" fmla="*/ 1879930 h 2911576"/>
                <a:gd name="connsiteX17" fmla="*/ 2803260 w 2932774"/>
                <a:gd name="connsiteY17" fmla="*/ 2137440 h 2911576"/>
                <a:gd name="connsiteX18" fmla="*/ 2702039 w 2932774"/>
                <a:gd name="connsiteY18" fmla="*/ 2312761 h 2911576"/>
                <a:gd name="connsiteX19" fmla="*/ 2334283 w 2932774"/>
                <a:gd name="connsiteY19" fmla="*/ 2191277 h 2911576"/>
                <a:gd name="connsiteX20" fmla="*/ 2319995 w 2932774"/>
                <a:gd name="connsiteY20" fmla="*/ 2211637 h 2911576"/>
                <a:gd name="connsiteX21" fmla="*/ 2062648 w 2932774"/>
                <a:gd name="connsiteY21" fmla="*/ 2439877 h 2911576"/>
                <a:gd name="connsiteX22" fmla="*/ 2003075 w 2932774"/>
                <a:gd name="connsiteY22" fmla="*/ 2474637 h 2911576"/>
                <a:gd name="connsiteX23" fmla="*/ 2056587 w 2932774"/>
                <a:gd name="connsiteY23" fmla="*/ 2842337 h 2911576"/>
                <a:gd name="connsiteX24" fmla="*/ 1866354 w 2932774"/>
                <a:gd name="connsiteY24" fmla="*/ 2911576 h 2911576"/>
                <a:gd name="connsiteX25" fmla="*/ 1671448 w 2932774"/>
                <a:gd name="connsiteY25" fmla="*/ 2596242 h 2911576"/>
                <a:gd name="connsiteX26" fmla="*/ 1548242 w 2932774"/>
                <a:gd name="connsiteY26" fmla="*/ 2620265 h 2911576"/>
                <a:gd name="connsiteX27" fmla="*/ 1331260 w 2932774"/>
                <a:gd name="connsiteY27" fmla="*/ 2620591 h 2911576"/>
                <a:gd name="connsiteX28" fmla="*/ 1231810 w 2932774"/>
                <a:gd name="connsiteY28" fmla="*/ 2601211 h 2911576"/>
                <a:gd name="connsiteX29" fmla="*/ 1049067 w 2932774"/>
                <a:gd name="connsiteY29" fmla="*/ 2896869 h 2911576"/>
                <a:gd name="connsiteX30" fmla="*/ 858832 w 2932774"/>
                <a:gd name="connsiteY30" fmla="*/ 2827631 h 2911576"/>
                <a:gd name="connsiteX31" fmla="*/ 907780 w 2932774"/>
                <a:gd name="connsiteY31" fmla="*/ 2491308 h 2911576"/>
                <a:gd name="connsiteX32" fmla="*/ 816874 w 2932774"/>
                <a:gd name="connsiteY32" fmla="*/ 2436359 h 2911576"/>
                <a:gd name="connsiteX33" fmla="*/ 725221 w 2932774"/>
                <a:gd name="connsiteY33" fmla="*/ 2367165 h 2911576"/>
                <a:gd name="connsiteX34" fmla="*/ 641163 w 2932774"/>
                <a:gd name="connsiteY34" fmla="*/ 2288921 h 2911576"/>
                <a:gd name="connsiteX35" fmla="*/ 574277 w 2932774"/>
                <a:gd name="connsiteY35" fmla="*/ 2212385 h 2911576"/>
                <a:gd name="connsiteX36" fmla="*/ 268562 w 2932774"/>
                <a:gd name="connsiteY36" fmla="*/ 2313374 h 2911576"/>
                <a:gd name="connsiteX37" fmla="*/ 167340 w 2932774"/>
                <a:gd name="connsiteY37" fmla="*/ 2138053 h 2911576"/>
                <a:gd name="connsiteX38" fmla="*/ 411251 w 2932774"/>
                <a:gd name="connsiteY38" fmla="*/ 1920587 h 2911576"/>
                <a:gd name="connsiteX39" fmla="*/ 370408 w 2932774"/>
                <a:gd name="connsiteY39" fmla="*/ 1814340 h 2911576"/>
                <a:gd name="connsiteX40" fmla="*/ 330144 w 2932774"/>
                <a:gd name="connsiteY40" fmla="*/ 1546283 h 2911576"/>
                <a:gd name="connsiteX41" fmla="*/ 333010 w 2932774"/>
                <a:gd name="connsiteY41" fmla="*/ 1450313 h 2911576"/>
                <a:gd name="connsiteX42" fmla="*/ 0 w 2932774"/>
                <a:gd name="connsiteY42" fmla="*/ 1317659 h 2911576"/>
                <a:gd name="connsiteX43" fmla="*/ 35154 w 2932774"/>
                <a:gd name="connsiteY43" fmla="*/ 1118292 h 2911576"/>
                <a:gd name="connsiteX44" fmla="*/ 405289 w 2932774"/>
                <a:gd name="connsiteY44" fmla="*/ 1107180 h 2911576"/>
                <a:gd name="connsiteX45" fmla="*/ 444695 w 2932774"/>
                <a:gd name="connsiteY45" fmla="*/ 1011372 h 2911576"/>
                <a:gd name="connsiteX46" fmla="*/ 601458 w 2932774"/>
                <a:gd name="connsiteY46" fmla="*/ 769611 h 2911576"/>
                <a:gd name="connsiteX47" fmla="*/ 622589 w 2932774"/>
                <a:gd name="connsiteY47" fmla="*/ 747913 h 2911576"/>
                <a:gd name="connsiteX48" fmla="*/ 446039 w 2932774"/>
                <a:gd name="connsiteY48" fmla="*/ 419756 h 2911576"/>
                <a:gd name="connsiteX49" fmla="*/ 601120 w 2932774"/>
                <a:gd name="connsiteY49" fmla="*/ 289627 h 2911576"/>
                <a:gd name="connsiteX50" fmla="*/ 894887 w 2932774"/>
                <a:gd name="connsiteY50" fmla="*/ 521468 h 2911576"/>
                <a:gd name="connsiteX51" fmla="*/ 1005061 w 2932774"/>
                <a:gd name="connsiteY51" fmla="*/ 460695 h 2911576"/>
                <a:gd name="connsiteX52" fmla="*/ 1159434 w 2932774"/>
                <a:gd name="connsiteY52" fmla="*/ 402668 h 2911576"/>
                <a:gd name="connsiteX53" fmla="*/ 1288857 w 2932774"/>
                <a:gd name="connsiteY53" fmla="*/ 377431 h 2911576"/>
                <a:gd name="connsiteX54" fmla="*/ 1367154 w 2932774"/>
                <a:gd name="connsiteY54" fmla="*/ 0 h 2911576"/>
                <a:gd name="connsiteX55" fmla="*/ 1569597 w 2932774"/>
                <a:gd name="connsiteY55" fmla="*/ 0 h 2911576"/>
                <a:gd name="connsiteX56" fmla="*/ 1646698 w 2932774"/>
                <a:gd name="connsiteY56" fmla="*/ 371669 h 2911576"/>
                <a:gd name="connsiteX57" fmla="*/ 1803965 w 2932774"/>
                <a:gd name="connsiteY57" fmla="*/ 402316 h 2911576"/>
                <a:gd name="connsiteX58" fmla="*/ 2008116 w 2932774"/>
                <a:gd name="connsiteY58" fmla="*/ 486582 h 2911576"/>
                <a:gd name="connsiteX59" fmla="*/ 2055596 w 2932774"/>
                <a:gd name="connsiteY59" fmla="*/ 518765 h 29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2774" h="2911576">
                  <a:moveTo>
                    <a:pt x="2094610" y="749566"/>
                  </a:moveTo>
                  <a:cubicBezTo>
                    <a:pt x="1683337" y="404466"/>
                    <a:pt x="1070173" y="458111"/>
                    <a:pt x="725074" y="869385"/>
                  </a:cubicBezTo>
                  <a:cubicBezTo>
                    <a:pt x="379974" y="1280659"/>
                    <a:pt x="433619" y="1893822"/>
                    <a:pt x="844892" y="2238922"/>
                  </a:cubicBezTo>
                  <a:cubicBezTo>
                    <a:pt x="1256166" y="2584021"/>
                    <a:pt x="1869330" y="2530377"/>
                    <a:pt x="2214429" y="2119103"/>
                  </a:cubicBezTo>
                  <a:cubicBezTo>
                    <a:pt x="2559529" y="1707829"/>
                    <a:pt x="2505884" y="1094665"/>
                    <a:pt x="2094610" y="749566"/>
                  </a:cubicBezTo>
                  <a:close/>
                  <a:moveTo>
                    <a:pt x="2334142" y="298936"/>
                  </a:moveTo>
                  <a:lnTo>
                    <a:pt x="2489223" y="429064"/>
                  </a:lnTo>
                  <a:lnTo>
                    <a:pt x="2320667" y="742363"/>
                  </a:lnTo>
                  <a:lnTo>
                    <a:pt x="2354461" y="777201"/>
                  </a:lnTo>
                  <a:cubicBezTo>
                    <a:pt x="2435203" y="879773"/>
                    <a:pt x="2495636" y="994236"/>
                    <a:pt x="2535311" y="1114855"/>
                  </a:cubicBezTo>
                  <a:lnTo>
                    <a:pt x="2536967" y="1121826"/>
                  </a:lnTo>
                  <a:lnTo>
                    <a:pt x="2897593" y="1132603"/>
                  </a:lnTo>
                  <a:lnTo>
                    <a:pt x="2932774" y="1331966"/>
                  </a:lnTo>
                  <a:lnTo>
                    <a:pt x="2590256" y="1468461"/>
                  </a:lnTo>
                  <a:lnTo>
                    <a:pt x="2591629" y="1489431"/>
                  </a:lnTo>
                  <a:cubicBezTo>
                    <a:pt x="2589349" y="1616619"/>
                    <a:pt x="2565870" y="1744223"/>
                    <a:pt x="2520747" y="1866501"/>
                  </a:cubicBezTo>
                  <a:lnTo>
                    <a:pt x="2514437" y="1879930"/>
                  </a:lnTo>
                  <a:lnTo>
                    <a:pt x="2803260" y="2137440"/>
                  </a:lnTo>
                  <a:lnTo>
                    <a:pt x="2702039" y="2312761"/>
                  </a:lnTo>
                  <a:lnTo>
                    <a:pt x="2334283" y="2191277"/>
                  </a:lnTo>
                  <a:lnTo>
                    <a:pt x="2319995" y="2211637"/>
                  </a:lnTo>
                  <a:cubicBezTo>
                    <a:pt x="2243832" y="2302406"/>
                    <a:pt x="2156847" y="2378603"/>
                    <a:pt x="2062648" y="2439877"/>
                  </a:cubicBezTo>
                  <a:lnTo>
                    <a:pt x="2003075" y="2474637"/>
                  </a:lnTo>
                  <a:lnTo>
                    <a:pt x="2056587" y="2842337"/>
                  </a:lnTo>
                  <a:lnTo>
                    <a:pt x="1866354" y="2911576"/>
                  </a:lnTo>
                  <a:lnTo>
                    <a:pt x="1671448" y="2596242"/>
                  </a:lnTo>
                  <a:lnTo>
                    <a:pt x="1548242" y="2620265"/>
                  </a:lnTo>
                  <a:cubicBezTo>
                    <a:pt x="1476091" y="2627302"/>
                    <a:pt x="1403408" y="2627445"/>
                    <a:pt x="1331260" y="2620591"/>
                  </a:cubicBezTo>
                  <a:lnTo>
                    <a:pt x="1231810" y="2601211"/>
                  </a:lnTo>
                  <a:lnTo>
                    <a:pt x="1049067" y="2896869"/>
                  </a:lnTo>
                  <a:lnTo>
                    <a:pt x="858832" y="2827631"/>
                  </a:lnTo>
                  <a:lnTo>
                    <a:pt x="907780" y="2491308"/>
                  </a:lnTo>
                  <a:lnTo>
                    <a:pt x="816874" y="2436359"/>
                  </a:lnTo>
                  <a:cubicBezTo>
                    <a:pt x="785477" y="2415113"/>
                    <a:pt x="754881" y="2392053"/>
                    <a:pt x="725221" y="2367165"/>
                  </a:cubicBezTo>
                  <a:cubicBezTo>
                    <a:pt x="695562" y="2342277"/>
                    <a:pt x="667538" y="2316150"/>
                    <a:pt x="641163" y="2288921"/>
                  </a:cubicBezTo>
                  <a:lnTo>
                    <a:pt x="574277" y="2212385"/>
                  </a:lnTo>
                  <a:lnTo>
                    <a:pt x="268562" y="2313374"/>
                  </a:lnTo>
                  <a:lnTo>
                    <a:pt x="167340" y="2138053"/>
                  </a:lnTo>
                  <a:lnTo>
                    <a:pt x="411251" y="1920587"/>
                  </a:lnTo>
                  <a:lnTo>
                    <a:pt x="370408" y="1814340"/>
                  </a:lnTo>
                  <a:cubicBezTo>
                    <a:pt x="346310" y="1727013"/>
                    <a:pt x="332834" y="1636964"/>
                    <a:pt x="330144" y="1546283"/>
                  </a:cubicBezTo>
                  <a:lnTo>
                    <a:pt x="333010" y="1450313"/>
                  </a:lnTo>
                  <a:lnTo>
                    <a:pt x="0" y="1317659"/>
                  </a:lnTo>
                  <a:lnTo>
                    <a:pt x="35154" y="1118292"/>
                  </a:lnTo>
                  <a:lnTo>
                    <a:pt x="405289" y="1107180"/>
                  </a:lnTo>
                  <a:lnTo>
                    <a:pt x="444695" y="1011372"/>
                  </a:lnTo>
                  <a:cubicBezTo>
                    <a:pt x="485787" y="926536"/>
                    <a:pt x="537987" y="845252"/>
                    <a:pt x="601458" y="769611"/>
                  </a:cubicBezTo>
                  <a:lnTo>
                    <a:pt x="622589" y="747913"/>
                  </a:lnTo>
                  <a:lnTo>
                    <a:pt x="446039" y="419756"/>
                  </a:lnTo>
                  <a:lnTo>
                    <a:pt x="601120" y="289627"/>
                  </a:lnTo>
                  <a:lnTo>
                    <a:pt x="894887" y="521468"/>
                  </a:lnTo>
                  <a:lnTo>
                    <a:pt x="1005061" y="460695"/>
                  </a:lnTo>
                  <a:cubicBezTo>
                    <a:pt x="1055317" y="437563"/>
                    <a:pt x="1106924" y="418206"/>
                    <a:pt x="1159434" y="402668"/>
                  </a:cubicBezTo>
                  <a:lnTo>
                    <a:pt x="1288857" y="377431"/>
                  </a:lnTo>
                  <a:lnTo>
                    <a:pt x="1367154" y="0"/>
                  </a:lnTo>
                  <a:lnTo>
                    <a:pt x="1569597" y="0"/>
                  </a:lnTo>
                  <a:lnTo>
                    <a:pt x="1646698" y="371669"/>
                  </a:lnTo>
                  <a:lnTo>
                    <a:pt x="1803965" y="402316"/>
                  </a:lnTo>
                  <a:cubicBezTo>
                    <a:pt x="1873976" y="423270"/>
                    <a:pt x="1942381" y="451323"/>
                    <a:pt x="2008116" y="486582"/>
                  </a:cubicBezTo>
                  <a:lnTo>
                    <a:pt x="2055596" y="5187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820232" y="2465600"/>
              <a:ext cx="1728192" cy="17281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029223" y="2419561"/>
            <a:ext cx="2030903" cy="2016224"/>
            <a:chOff x="1188790" y="1843450"/>
            <a:chExt cx="2932774" cy="2911576"/>
          </a:xfrm>
          <a:solidFill>
            <a:srgbClr val="DA1D27"/>
          </a:solidFill>
        </p:grpSpPr>
        <p:sp>
          <p:nvSpPr>
            <p:cNvPr id="21" name="任意多边形 20"/>
            <p:cNvSpPr/>
            <p:nvPr/>
          </p:nvSpPr>
          <p:spPr>
            <a:xfrm rot="19200000">
              <a:off x="1188790" y="1843450"/>
              <a:ext cx="2932774" cy="2911576"/>
            </a:xfrm>
            <a:custGeom>
              <a:avLst/>
              <a:gdLst>
                <a:gd name="connsiteX0" fmla="*/ 2094610 w 2932774"/>
                <a:gd name="connsiteY0" fmla="*/ 749566 h 2911576"/>
                <a:gd name="connsiteX1" fmla="*/ 725074 w 2932774"/>
                <a:gd name="connsiteY1" fmla="*/ 869385 h 2911576"/>
                <a:gd name="connsiteX2" fmla="*/ 844892 w 2932774"/>
                <a:gd name="connsiteY2" fmla="*/ 2238922 h 2911576"/>
                <a:gd name="connsiteX3" fmla="*/ 2214429 w 2932774"/>
                <a:gd name="connsiteY3" fmla="*/ 2119103 h 2911576"/>
                <a:gd name="connsiteX4" fmla="*/ 2094610 w 2932774"/>
                <a:gd name="connsiteY4" fmla="*/ 749566 h 2911576"/>
                <a:gd name="connsiteX5" fmla="*/ 2334142 w 2932774"/>
                <a:gd name="connsiteY5" fmla="*/ 298936 h 2911576"/>
                <a:gd name="connsiteX6" fmla="*/ 2489223 w 2932774"/>
                <a:gd name="connsiteY6" fmla="*/ 429064 h 2911576"/>
                <a:gd name="connsiteX7" fmla="*/ 2320667 w 2932774"/>
                <a:gd name="connsiteY7" fmla="*/ 742363 h 2911576"/>
                <a:gd name="connsiteX8" fmla="*/ 2354461 w 2932774"/>
                <a:gd name="connsiteY8" fmla="*/ 777201 h 2911576"/>
                <a:gd name="connsiteX9" fmla="*/ 2535311 w 2932774"/>
                <a:gd name="connsiteY9" fmla="*/ 1114855 h 2911576"/>
                <a:gd name="connsiteX10" fmla="*/ 2536967 w 2932774"/>
                <a:gd name="connsiteY10" fmla="*/ 1121826 h 2911576"/>
                <a:gd name="connsiteX11" fmla="*/ 2897593 w 2932774"/>
                <a:gd name="connsiteY11" fmla="*/ 1132603 h 2911576"/>
                <a:gd name="connsiteX12" fmla="*/ 2932774 w 2932774"/>
                <a:gd name="connsiteY12" fmla="*/ 1331966 h 2911576"/>
                <a:gd name="connsiteX13" fmla="*/ 2590256 w 2932774"/>
                <a:gd name="connsiteY13" fmla="*/ 1468461 h 2911576"/>
                <a:gd name="connsiteX14" fmla="*/ 2591629 w 2932774"/>
                <a:gd name="connsiteY14" fmla="*/ 1489431 h 2911576"/>
                <a:gd name="connsiteX15" fmla="*/ 2520747 w 2932774"/>
                <a:gd name="connsiteY15" fmla="*/ 1866501 h 2911576"/>
                <a:gd name="connsiteX16" fmla="*/ 2514437 w 2932774"/>
                <a:gd name="connsiteY16" fmla="*/ 1879930 h 2911576"/>
                <a:gd name="connsiteX17" fmla="*/ 2803260 w 2932774"/>
                <a:gd name="connsiteY17" fmla="*/ 2137440 h 2911576"/>
                <a:gd name="connsiteX18" fmla="*/ 2702039 w 2932774"/>
                <a:gd name="connsiteY18" fmla="*/ 2312761 h 2911576"/>
                <a:gd name="connsiteX19" fmla="*/ 2334283 w 2932774"/>
                <a:gd name="connsiteY19" fmla="*/ 2191277 h 2911576"/>
                <a:gd name="connsiteX20" fmla="*/ 2319995 w 2932774"/>
                <a:gd name="connsiteY20" fmla="*/ 2211637 h 2911576"/>
                <a:gd name="connsiteX21" fmla="*/ 2062648 w 2932774"/>
                <a:gd name="connsiteY21" fmla="*/ 2439877 h 2911576"/>
                <a:gd name="connsiteX22" fmla="*/ 2003075 w 2932774"/>
                <a:gd name="connsiteY22" fmla="*/ 2474637 h 2911576"/>
                <a:gd name="connsiteX23" fmla="*/ 2056587 w 2932774"/>
                <a:gd name="connsiteY23" fmla="*/ 2842337 h 2911576"/>
                <a:gd name="connsiteX24" fmla="*/ 1866354 w 2932774"/>
                <a:gd name="connsiteY24" fmla="*/ 2911576 h 2911576"/>
                <a:gd name="connsiteX25" fmla="*/ 1671448 w 2932774"/>
                <a:gd name="connsiteY25" fmla="*/ 2596242 h 2911576"/>
                <a:gd name="connsiteX26" fmla="*/ 1548242 w 2932774"/>
                <a:gd name="connsiteY26" fmla="*/ 2620265 h 2911576"/>
                <a:gd name="connsiteX27" fmla="*/ 1331260 w 2932774"/>
                <a:gd name="connsiteY27" fmla="*/ 2620591 h 2911576"/>
                <a:gd name="connsiteX28" fmla="*/ 1231810 w 2932774"/>
                <a:gd name="connsiteY28" fmla="*/ 2601211 h 2911576"/>
                <a:gd name="connsiteX29" fmla="*/ 1049067 w 2932774"/>
                <a:gd name="connsiteY29" fmla="*/ 2896869 h 2911576"/>
                <a:gd name="connsiteX30" fmla="*/ 858832 w 2932774"/>
                <a:gd name="connsiteY30" fmla="*/ 2827631 h 2911576"/>
                <a:gd name="connsiteX31" fmla="*/ 907780 w 2932774"/>
                <a:gd name="connsiteY31" fmla="*/ 2491308 h 2911576"/>
                <a:gd name="connsiteX32" fmla="*/ 816874 w 2932774"/>
                <a:gd name="connsiteY32" fmla="*/ 2436359 h 2911576"/>
                <a:gd name="connsiteX33" fmla="*/ 725221 w 2932774"/>
                <a:gd name="connsiteY33" fmla="*/ 2367165 h 2911576"/>
                <a:gd name="connsiteX34" fmla="*/ 641163 w 2932774"/>
                <a:gd name="connsiteY34" fmla="*/ 2288921 h 2911576"/>
                <a:gd name="connsiteX35" fmla="*/ 574277 w 2932774"/>
                <a:gd name="connsiteY35" fmla="*/ 2212385 h 2911576"/>
                <a:gd name="connsiteX36" fmla="*/ 268562 w 2932774"/>
                <a:gd name="connsiteY36" fmla="*/ 2313374 h 2911576"/>
                <a:gd name="connsiteX37" fmla="*/ 167340 w 2932774"/>
                <a:gd name="connsiteY37" fmla="*/ 2138053 h 2911576"/>
                <a:gd name="connsiteX38" fmla="*/ 411251 w 2932774"/>
                <a:gd name="connsiteY38" fmla="*/ 1920587 h 2911576"/>
                <a:gd name="connsiteX39" fmla="*/ 370408 w 2932774"/>
                <a:gd name="connsiteY39" fmla="*/ 1814340 h 2911576"/>
                <a:gd name="connsiteX40" fmla="*/ 330144 w 2932774"/>
                <a:gd name="connsiteY40" fmla="*/ 1546283 h 2911576"/>
                <a:gd name="connsiteX41" fmla="*/ 333010 w 2932774"/>
                <a:gd name="connsiteY41" fmla="*/ 1450313 h 2911576"/>
                <a:gd name="connsiteX42" fmla="*/ 0 w 2932774"/>
                <a:gd name="connsiteY42" fmla="*/ 1317659 h 2911576"/>
                <a:gd name="connsiteX43" fmla="*/ 35154 w 2932774"/>
                <a:gd name="connsiteY43" fmla="*/ 1118292 h 2911576"/>
                <a:gd name="connsiteX44" fmla="*/ 405289 w 2932774"/>
                <a:gd name="connsiteY44" fmla="*/ 1107180 h 2911576"/>
                <a:gd name="connsiteX45" fmla="*/ 444695 w 2932774"/>
                <a:gd name="connsiteY45" fmla="*/ 1011372 h 2911576"/>
                <a:gd name="connsiteX46" fmla="*/ 601458 w 2932774"/>
                <a:gd name="connsiteY46" fmla="*/ 769611 h 2911576"/>
                <a:gd name="connsiteX47" fmla="*/ 622589 w 2932774"/>
                <a:gd name="connsiteY47" fmla="*/ 747913 h 2911576"/>
                <a:gd name="connsiteX48" fmla="*/ 446039 w 2932774"/>
                <a:gd name="connsiteY48" fmla="*/ 419756 h 2911576"/>
                <a:gd name="connsiteX49" fmla="*/ 601120 w 2932774"/>
                <a:gd name="connsiteY49" fmla="*/ 289627 h 2911576"/>
                <a:gd name="connsiteX50" fmla="*/ 894887 w 2932774"/>
                <a:gd name="connsiteY50" fmla="*/ 521468 h 2911576"/>
                <a:gd name="connsiteX51" fmla="*/ 1005061 w 2932774"/>
                <a:gd name="connsiteY51" fmla="*/ 460695 h 2911576"/>
                <a:gd name="connsiteX52" fmla="*/ 1159434 w 2932774"/>
                <a:gd name="connsiteY52" fmla="*/ 402668 h 2911576"/>
                <a:gd name="connsiteX53" fmla="*/ 1288857 w 2932774"/>
                <a:gd name="connsiteY53" fmla="*/ 377431 h 2911576"/>
                <a:gd name="connsiteX54" fmla="*/ 1367154 w 2932774"/>
                <a:gd name="connsiteY54" fmla="*/ 0 h 2911576"/>
                <a:gd name="connsiteX55" fmla="*/ 1569597 w 2932774"/>
                <a:gd name="connsiteY55" fmla="*/ 0 h 2911576"/>
                <a:gd name="connsiteX56" fmla="*/ 1646698 w 2932774"/>
                <a:gd name="connsiteY56" fmla="*/ 371669 h 2911576"/>
                <a:gd name="connsiteX57" fmla="*/ 1803965 w 2932774"/>
                <a:gd name="connsiteY57" fmla="*/ 402316 h 2911576"/>
                <a:gd name="connsiteX58" fmla="*/ 2008116 w 2932774"/>
                <a:gd name="connsiteY58" fmla="*/ 486582 h 2911576"/>
                <a:gd name="connsiteX59" fmla="*/ 2055596 w 2932774"/>
                <a:gd name="connsiteY59" fmla="*/ 518765 h 29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2774" h="2911576">
                  <a:moveTo>
                    <a:pt x="2094610" y="749566"/>
                  </a:moveTo>
                  <a:cubicBezTo>
                    <a:pt x="1683337" y="404466"/>
                    <a:pt x="1070173" y="458111"/>
                    <a:pt x="725074" y="869385"/>
                  </a:cubicBezTo>
                  <a:cubicBezTo>
                    <a:pt x="379974" y="1280659"/>
                    <a:pt x="433619" y="1893822"/>
                    <a:pt x="844892" y="2238922"/>
                  </a:cubicBezTo>
                  <a:cubicBezTo>
                    <a:pt x="1256166" y="2584021"/>
                    <a:pt x="1869330" y="2530377"/>
                    <a:pt x="2214429" y="2119103"/>
                  </a:cubicBezTo>
                  <a:cubicBezTo>
                    <a:pt x="2559529" y="1707829"/>
                    <a:pt x="2505884" y="1094665"/>
                    <a:pt x="2094610" y="749566"/>
                  </a:cubicBezTo>
                  <a:close/>
                  <a:moveTo>
                    <a:pt x="2334142" y="298936"/>
                  </a:moveTo>
                  <a:lnTo>
                    <a:pt x="2489223" y="429064"/>
                  </a:lnTo>
                  <a:lnTo>
                    <a:pt x="2320667" y="742363"/>
                  </a:lnTo>
                  <a:lnTo>
                    <a:pt x="2354461" y="777201"/>
                  </a:lnTo>
                  <a:cubicBezTo>
                    <a:pt x="2435203" y="879773"/>
                    <a:pt x="2495636" y="994236"/>
                    <a:pt x="2535311" y="1114855"/>
                  </a:cubicBezTo>
                  <a:lnTo>
                    <a:pt x="2536967" y="1121826"/>
                  </a:lnTo>
                  <a:lnTo>
                    <a:pt x="2897593" y="1132603"/>
                  </a:lnTo>
                  <a:lnTo>
                    <a:pt x="2932774" y="1331966"/>
                  </a:lnTo>
                  <a:lnTo>
                    <a:pt x="2590256" y="1468461"/>
                  </a:lnTo>
                  <a:lnTo>
                    <a:pt x="2591629" y="1489431"/>
                  </a:lnTo>
                  <a:cubicBezTo>
                    <a:pt x="2589349" y="1616619"/>
                    <a:pt x="2565870" y="1744223"/>
                    <a:pt x="2520747" y="1866501"/>
                  </a:cubicBezTo>
                  <a:lnTo>
                    <a:pt x="2514437" y="1879930"/>
                  </a:lnTo>
                  <a:lnTo>
                    <a:pt x="2803260" y="2137440"/>
                  </a:lnTo>
                  <a:lnTo>
                    <a:pt x="2702039" y="2312761"/>
                  </a:lnTo>
                  <a:lnTo>
                    <a:pt x="2334283" y="2191277"/>
                  </a:lnTo>
                  <a:lnTo>
                    <a:pt x="2319995" y="2211637"/>
                  </a:lnTo>
                  <a:cubicBezTo>
                    <a:pt x="2243832" y="2302406"/>
                    <a:pt x="2156847" y="2378603"/>
                    <a:pt x="2062648" y="2439877"/>
                  </a:cubicBezTo>
                  <a:lnTo>
                    <a:pt x="2003075" y="2474637"/>
                  </a:lnTo>
                  <a:lnTo>
                    <a:pt x="2056587" y="2842337"/>
                  </a:lnTo>
                  <a:lnTo>
                    <a:pt x="1866354" y="2911576"/>
                  </a:lnTo>
                  <a:lnTo>
                    <a:pt x="1671448" y="2596242"/>
                  </a:lnTo>
                  <a:lnTo>
                    <a:pt x="1548242" y="2620265"/>
                  </a:lnTo>
                  <a:cubicBezTo>
                    <a:pt x="1476091" y="2627302"/>
                    <a:pt x="1403408" y="2627445"/>
                    <a:pt x="1331260" y="2620591"/>
                  </a:cubicBezTo>
                  <a:lnTo>
                    <a:pt x="1231810" y="2601211"/>
                  </a:lnTo>
                  <a:lnTo>
                    <a:pt x="1049067" y="2896869"/>
                  </a:lnTo>
                  <a:lnTo>
                    <a:pt x="858832" y="2827631"/>
                  </a:lnTo>
                  <a:lnTo>
                    <a:pt x="907780" y="2491308"/>
                  </a:lnTo>
                  <a:lnTo>
                    <a:pt x="816874" y="2436359"/>
                  </a:lnTo>
                  <a:cubicBezTo>
                    <a:pt x="785477" y="2415113"/>
                    <a:pt x="754881" y="2392053"/>
                    <a:pt x="725221" y="2367165"/>
                  </a:cubicBezTo>
                  <a:cubicBezTo>
                    <a:pt x="695562" y="2342277"/>
                    <a:pt x="667538" y="2316150"/>
                    <a:pt x="641163" y="2288921"/>
                  </a:cubicBezTo>
                  <a:lnTo>
                    <a:pt x="574277" y="2212385"/>
                  </a:lnTo>
                  <a:lnTo>
                    <a:pt x="268562" y="2313374"/>
                  </a:lnTo>
                  <a:lnTo>
                    <a:pt x="167340" y="2138053"/>
                  </a:lnTo>
                  <a:lnTo>
                    <a:pt x="411251" y="1920587"/>
                  </a:lnTo>
                  <a:lnTo>
                    <a:pt x="370408" y="1814340"/>
                  </a:lnTo>
                  <a:cubicBezTo>
                    <a:pt x="346310" y="1727013"/>
                    <a:pt x="332834" y="1636964"/>
                    <a:pt x="330144" y="1546283"/>
                  </a:cubicBezTo>
                  <a:lnTo>
                    <a:pt x="333010" y="1450313"/>
                  </a:lnTo>
                  <a:lnTo>
                    <a:pt x="0" y="1317659"/>
                  </a:lnTo>
                  <a:lnTo>
                    <a:pt x="35154" y="1118292"/>
                  </a:lnTo>
                  <a:lnTo>
                    <a:pt x="405289" y="1107180"/>
                  </a:lnTo>
                  <a:lnTo>
                    <a:pt x="444695" y="1011372"/>
                  </a:lnTo>
                  <a:cubicBezTo>
                    <a:pt x="485787" y="926536"/>
                    <a:pt x="537987" y="845252"/>
                    <a:pt x="601458" y="769611"/>
                  </a:cubicBezTo>
                  <a:lnTo>
                    <a:pt x="622589" y="747913"/>
                  </a:lnTo>
                  <a:lnTo>
                    <a:pt x="446039" y="419756"/>
                  </a:lnTo>
                  <a:lnTo>
                    <a:pt x="601120" y="289627"/>
                  </a:lnTo>
                  <a:lnTo>
                    <a:pt x="894887" y="521468"/>
                  </a:lnTo>
                  <a:lnTo>
                    <a:pt x="1005061" y="460695"/>
                  </a:lnTo>
                  <a:cubicBezTo>
                    <a:pt x="1055317" y="437563"/>
                    <a:pt x="1106924" y="418206"/>
                    <a:pt x="1159434" y="402668"/>
                  </a:cubicBezTo>
                  <a:lnTo>
                    <a:pt x="1288857" y="377431"/>
                  </a:lnTo>
                  <a:lnTo>
                    <a:pt x="1367154" y="0"/>
                  </a:lnTo>
                  <a:lnTo>
                    <a:pt x="1569597" y="0"/>
                  </a:lnTo>
                  <a:lnTo>
                    <a:pt x="1646698" y="371669"/>
                  </a:lnTo>
                  <a:lnTo>
                    <a:pt x="1803965" y="402316"/>
                  </a:lnTo>
                  <a:cubicBezTo>
                    <a:pt x="1873976" y="423270"/>
                    <a:pt x="1942381" y="451323"/>
                    <a:pt x="2008116" y="486582"/>
                  </a:cubicBezTo>
                  <a:lnTo>
                    <a:pt x="2055596" y="51876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820232" y="2465600"/>
              <a:ext cx="1728192" cy="17281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999512" y="3271906"/>
            <a:ext cx="1118319" cy="1122134"/>
            <a:chOff x="1999512" y="3271906"/>
            <a:chExt cx="1118319" cy="1122134"/>
          </a:xfrm>
        </p:grpSpPr>
        <p:sp>
          <p:nvSpPr>
            <p:cNvPr id="24" name="Freeform 30"/>
            <p:cNvSpPr>
              <a:spLocks noEditPoints="1"/>
            </p:cNvSpPr>
            <p:nvPr/>
          </p:nvSpPr>
          <p:spPr bwMode="auto">
            <a:xfrm>
              <a:off x="2224044" y="3271906"/>
              <a:ext cx="710461" cy="792088"/>
            </a:xfrm>
            <a:custGeom>
              <a:avLst/>
              <a:gdLst>
                <a:gd name="T0" fmla="*/ 32 w 60"/>
                <a:gd name="T1" fmla="*/ 0 h 67"/>
                <a:gd name="T2" fmla="*/ 28 w 60"/>
                <a:gd name="T3" fmla="*/ 10 h 67"/>
                <a:gd name="T4" fmla="*/ 60 w 60"/>
                <a:gd name="T5" fmla="*/ 28 h 67"/>
                <a:gd name="T6" fmla="*/ 50 w 60"/>
                <a:gd name="T7" fmla="*/ 32 h 67"/>
                <a:gd name="T8" fmla="*/ 60 w 60"/>
                <a:gd name="T9" fmla="*/ 28 h 67"/>
                <a:gd name="T10" fmla="*/ 57 w 60"/>
                <a:gd name="T11" fmla="*/ 17 h 67"/>
                <a:gd name="T12" fmla="*/ 47 w 60"/>
                <a:gd name="T13" fmla="*/ 19 h 67"/>
                <a:gd name="T14" fmla="*/ 44 w 60"/>
                <a:gd name="T15" fmla="*/ 3 h 67"/>
                <a:gd name="T16" fmla="*/ 42 w 60"/>
                <a:gd name="T17" fmla="*/ 14 h 67"/>
                <a:gd name="T18" fmla="*/ 44 w 60"/>
                <a:gd name="T19" fmla="*/ 3 h 67"/>
                <a:gd name="T20" fmla="*/ 0 w 60"/>
                <a:gd name="T21" fmla="*/ 28 h 67"/>
                <a:gd name="T22" fmla="*/ 10 w 60"/>
                <a:gd name="T23" fmla="*/ 32 h 67"/>
                <a:gd name="T24" fmla="*/ 3 w 60"/>
                <a:gd name="T25" fmla="*/ 17 h 67"/>
                <a:gd name="T26" fmla="*/ 14 w 60"/>
                <a:gd name="T27" fmla="*/ 18 h 67"/>
                <a:gd name="T28" fmla="*/ 3 w 60"/>
                <a:gd name="T29" fmla="*/ 17 h 67"/>
                <a:gd name="T30" fmla="*/ 19 w 60"/>
                <a:gd name="T31" fmla="*/ 14 h 67"/>
                <a:gd name="T32" fmla="*/ 17 w 60"/>
                <a:gd name="T33" fmla="*/ 3 h 67"/>
                <a:gd name="T34" fmla="*/ 30 w 60"/>
                <a:gd name="T35" fmla="*/ 15 h 67"/>
                <a:gd name="T36" fmla="*/ 46 w 60"/>
                <a:gd name="T37" fmla="*/ 31 h 67"/>
                <a:gd name="T38" fmla="*/ 39 w 60"/>
                <a:gd name="T39" fmla="*/ 44 h 67"/>
                <a:gd name="T40" fmla="*/ 39 w 60"/>
                <a:gd name="T41" fmla="*/ 46 h 67"/>
                <a:gd name="T42" fmla="*/ 41 w 60"/>
                <a:gd name="T43" fmla="*/ 47 h 67"/>
                <a:gd name="T44" fmla="*/ 41 w 60"/>
                <a:gd name="T45" fmla="*/ 52 h 67"/>
                <a:gd name="T46" fmla="*/ 41 w 60"/>
                <a:gd name="T47" fmla="*/ 53 h 67"/>
                <a:gd name="T48" fmla="*/ 41 w 60"/>
                <a:gd name="T49" fmla="*/ 58 h 67"/>
                <a:gd name="T50" fmla="*/ 40 w 60"/>
                <a:gd name="T51" fmla="*/ 59 h 67"/>
                <a:gd name="T52" fmla="*/ 20 w 60"/>
                <a:gd name="T53" fmla="*/ 61 h 67"/>
                <a:gd name="T54" fmla="*/ 19 w 60"/>
                <a:gd name="T55" fmla="*/ 57 h 67"/>
                <a:gd name="T56" fmla="*/ 20 w 60"/>
                <a:gd name="T57" fmla="*/ 54 h 67"/>
                <a:gd name="T58" fmla="*/ 19 w 60"/>
                <a:gd name="T59" fmla="*/ 51 h 67"/>
                <a:gd name="T60" fmla="*/ 20 w 60"/>
                <a:gd name="T61" fmla="*/ 47 h 67"/>
                <a:gd name="T62" fmla="*/ 22 w 60"/>
                <a:gd name="T63" fmla="*/ 47 h 67"/>
                <a:gd name="T64" fmla="*/ 17 w 60"/>
                <a:gd name="T65" fmla="*/ 39 h 67"/>
                <a:gd name="T66" fmla="*/ 19 w 60"/>
                <a:gd name="T67" fmla="*/ 19 h 67"/>
                <a:gd name="T68" fmla="*/ 35 w 60"/>
                <a:gd name="T69" fmla="*/ 62 h 67"/>
                <a:gd name="T70" fmla="*/ 30 w 60"/>
                <a:gd name="T71" fmla="*/ 67 h 67"/>
                <a:gd name="T72" fmla="*/ 35 w 60"/>
                <a:gd name="T73" fmla="*/ 62 h 67"/>
                <a:gd name="T74" fmla="*/ 23 w 60"/>
                <a:gd name="T75" fmla="*/ 57 h 67"/>
                <a:gd name="T76" fmla="*/ 23 w 60"/>
                <a:gd name="T77" fmla="*/ 57 h 67"/>
                <a:gd name="T78" fmla="*/ 38 w 60"/>
                <a:gd name="T79" fmla="*/ 55 h 67"/>
                <a:gd name="T80" fmla="*/ 38 w 60"/>
                <a:gd name="T81" fmla="*/ 49 h 67"/>
                <a:gd name="T82" fmla="*/ 23 w 60"/>
                <a:gd name="T83" fmla="*/ 51 h 67"/>
                <a:gd name="T84" fmla="*/ 38 w 60"/>
                <a:gd name="T85" fmla="*/ 50 h 67"/>
                <a:gd name="T86" fmla="*/ 38 w 60"/>
                <a:gd name="T87" fmla="*/ 4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67">
                  <a:moveTo>
                    <a:pt x="2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60" y="28"/>
                  </a:moveTo>
                  <a:cubicBezTo>
                    <a:pt x="60" y="32"/>
                    <a:pt x="60" y="32"/>
                    <a:pt x="6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60" y="28"/>
                    <a:pt x="60" y="28"/>
                    <a:pt x="60" y="28"/>
                  </a:cubicBezTo>
                  <a:close/>
                  <a:moveTo>
                    <a:pt x="55" y="14"/>
                  </a:moveTo>
                  <a:cubicBezTo>
                    <a:pt x="57" y="17"/>
                    <a:pt x="57" y="17"/>
                    <a:pt x="57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55" y="14"/>
                    <a:pt x="55" y="14"/>
                    <a:pt x="55" y="14"/>
                  </a:cubicBezTo>
                  <a:close/>
                  <a:moveTo>
                    <a:pt x="44" y="3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4" y="3"/>
                    <a:pt x="44" y="3"/>
                    <a:pt x="44" y="3"/>
                  </a:cubicBezTo>
                  <a:close/>
                  <a:moveTo>
                    <a:pt x="0" y="32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0" y="32"/>
                    <a:pt x="0" y="32"/>
                    <a:pt x="0" y="32"/>
                  </a:cubicBezTo>
                  <a:close/>
                  <a:moveTo>
                    <a:pt x="3" y="17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14" y="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4" y="5"/>
                    <a:pt x="14" y="5"/>
                    <a:pt x="14" y="5"/>
                  </a:cubicBezTo>
                  <a:close/>
                  <a:moveTo>
                    <a:pt x="30" y="15"/>
                  </a:moveTo>
                  <a:cubicBezTo>
                    <a:pt x="34" y="15"/>
                    <a:pt x="39" y="17"/>
                    <a:pt x="42" y="19"/>
                  </a:cubicBezTo>
                  <a:cubicBezTo>
                    <a:pt x="44" y="22"/>
                    <a:pt x="46" y="26"/>
                    <a:pt x="46" y="31"/>
                  </a:cubicBezTo>
                  <a:cubicBezTo>
                    <a:pt x="46" y="34"/>
                    <a:pt x="45" y="36"/>
                    <a:pt x="44" y="39"/>
                  </a:cubicBezTo>
                  <a:cubicBezTo>
                    <a:pt x="43" y="41"/>
                    <a:pt x="41" y="43"/>
                    <a:pt x="39" y="44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8"/>
                    <a:pt x="42" y="49"/>
                    <a:pt x="42" y="50"/>
                  </a:cubicBezTo>
                  <a:cubicBezTo>
                    <a:pt x="42" y="50"/>
                    <a:pt x="41" y="51"/>
                    <a:pt x="41" y="52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4"/>
                    <a:pt x="42" y="55"/>
                    <a:pt x="42" y="55"/>
                  </a:cubicBezTo>
                  <a:cubicBezTo>
                    <a:pt x="42" y="56"/>
                    <a:pt x="41" y="57"/>
                    <a:pt x="41" y="58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59"/>
                    <a:pt x="19" y="58"/>
                    <a:pt x="19" y="57"/>
                  </a:cubicBezTo>
                  <a:cubicBezTo>
                    <a:pt x="19" y="56"/>
                    <a:pt x="19" y="55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19" y="52"/>
                    <a:pt x="19" y="51"/>
                  </a:cubicBezTo>
                  <a:cubicBezTo>
                    <a:pt x="19" y="50"/>
                    <a:pt x="19" y="49"/>
                    <a:pt x="20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0" y="43"/>
                    <a:pt x="18" y="41"/>
                    <a:pt x="17" y="39"/>
                  </a:cubicBezTo>
                  <a:cubicBezTo>
                    <a:pt x="15" y="37"/>
                    <a:pt x="14" y="34"/>
                    <a:pt x="14" y="31"/>
                  </a:cubicBezTo>
                  <a:cubicBezTo>
                    <a:pt x="14" y="26"/>
                    <a:pt x="16" y="22"/>
                    <a:pt x="19" y="19"/>
                  </a:cubicBezTo>
                  <a:cubicBezTo>
                    <a:pt x="22" y="17"/>
                    <a:pt x="26" y="15"/>
                    <a:pt x="30" y="15"/>
                  </a:cubicBezTo>
                  <a:close/>
                  <a:moveTo>
                    <a:pt x="35" y="62"/>
                  </a:moveTo>
                  <a:cubicBezTo>
                    <a:pt x="35" y="62"/>
                    <a:pt x="35" y="62"/>
                    <a:pt x="35" y="62"/>
                  </a:cubicBezTo>
                  <a:cubicBezTo>
                    <a:pt x="35" y="65"/>
                    <a:pt x="33" y="67"/>
                    <a:pt x="30" y="67"/>
                  </a:cubicBezTo>
                  <a:cubicBezTo>
                    <a:pt x="28" y="67"/>
                    <a:pt x="26" y="65"/>
                    <a:pt x="26" y="63"/>
                  </a:cubicBezTo>
                  <a:cubicBezTo>
                    <a:pt x="35" y="62"/>
                    <a:pt x="35" y="62"/>
                    <a:pt x="35" y="62"/>
                  </a:cubicBezTo>
                  <a:close/>
                  <a:moveTo>
                    <a:pt x="38" y="55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6"/>
                    <a:pt x="38" y="56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lose/>
                  <a:moveTo>
                    <a:pt x="38" y="49"/>
                  </a:move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9"/>
                    <a:pt x="38" y="49"/>
                    <a:pt x="38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999512" y="4055486"/>
              <a:ext cx="11183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prstClr val="white"/>
                  </a:solidFill>
                </a:rPr>
                <a:t>KEY WORD</a:t>
              </a:r>
              <a:endParaRPr lang="zh-CN" altLang="en-US" sz="16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494392" y="3060198"/>
            <a:ext cx="1118319" cy="745078"/>
            <a:chOff x="4494392" y="3060198"/>
            <a:chExt cx="1118319" cy="745078"/>
          </a:xfrm>
        </p:grpSpPr>
        <p:sp>
          <p:nvSpPr>
            <p:cNvPr id="27" name="Freeform 69"/>
            <p:cNvSpPr>
              <a:spLocks noEditPoints="1"/>
            </p:cNvSpPr>
            <p:nvPr/>
          </p:nvSpPr>
          <p:spPr bwMode="auto">
            <a:xfrm>
              <a:off x="4795124" y="3060198"/>
              <a:ext cx="529456" cy="434197"/>
            </a:xfrm>
            <a:custGeom>
              <a:avLst/>
              <a:gdLst>
                <a:gd name="T0" fmla="*/ 207 w 239"/>
                <a:gd name="T1" fmla="*/ 4 h 196"/>
                <a:gd name="T2" fmla="*/ 199 w 239"/>
                <a:gd name="T3" fmla="*/ 43 h 196"/>
                <a:gd name="T4" fmla="*/ 184 w 239"/>
                <a:gd name="T5" fmla="*/ 4 h 196"/>
                <a:gd name="T6" fmla="*/ 207 w 239"/>
                <a:gd name="T7" fmla="*/ 86 h 196"/>
                <a:gd name="T8" fmla="*/ 184 w 239"/>
                <a:gd name="T9" fmla="*/ 196 h 196"/>
                <a:gd name="T10" fmla="*/ 199 w 239"/>
                <a:gd name="T11" fmla="*/ 78 h 196"/>
                <a:gd name="T12" fmla="*/ 207 w 239"/>
                <a:gd name="T13" fmla="*/ 86 h 196"/>
                <a:gd name="T14" fmla="*/ 239 w 239"/>
                <a:gd name="T15" fmla="*/ 0 h 196"/>
                <a:gd name="T16" fmla="*/ 211 w 239"/>
                <a:gd name="T17" fmla="*/ 196 h 196"/>
                <a:gd name="T18" fmla="*/ 219 w 239"/>
                <a:gd name="T19" fmla="*/ 63 h 196"/>
                <a:gd name="T20" fmla="*/ 211 w 239"/>
                <a:gd name="T21" fmla="*/ 39 h 196"/>
                <a:gd name="T22" fmla="*/ 211 w 239"/>
                <a:gd name="T23" fmla="*/ 0 h 196"/>
                <a:gd name="T24" fmla="*/ 176 w 239"/>
                <a:gd name="T25" fmla="*/ 27 h 196"/>
                <a:gd name="T26" fmla="*/ 172 w 239"/>
                <a:gd name="T27" fmla="*/ 51 h 196"/>
                <a:gd name="T28" fmla="*/ 176 w 239"/>
                <a:gd name="T29" fmla="*/ 70 h 196"/>
                <a:gd name="T30" fmla="*/ 153 w 239"/>
                <a:gd name="T31" fmla="*/ 27 h 196"/>
                <a:gd name="T32" fmla="*/ 176 w 239"/>
                <a:gd name="T33" fmla="*/ 106 h 196"/>
                <a:gd name="T34" fmla="*/ 153 w 239"/>
                <a:gd name="T35" fmla="*/ 196 h 196"/>
                <a:gd name="T36" fmla="*/ 176 w 239"/>
                <a:gd name="T37" fmla="*/ 106 h 196"/>
                <a:gd name="T38" fmla="*/ 121 w 239"/>
                <a:gd name="T39" fmla="*/ 43 h 196"/>
                <a:gd name="T40" fmla="*/ 149 w 239"/>
                <a:gd name="T41" fmla="*/ 102 h 196"/>
                <a:gd name="T42" fmla="*/ 133 w 239"/>
                <a:gd name="T43" fmla="*/ 106 h 196"/>
                <a:gd name="T44" fmla="*/ 121 w 239"/>
                <a:gd name="T45" fmla="*/ 98 h 196"/>
                <a:gd name="T46" fmla="*/ 121 w 239"/>
                <a:gd name="T47" fmla="*/ 43 h 196"/>
                <a:gd name="T48" fmla="*/ 149 w 239"/>
                <a:gd name="T49" fmla="*/ 196 h 196"/>
                <a:gd name="T50" fmla="*/ 121 w 239"/>
                <a:gd name="T51" fmla="*/ 133 h 196"/>
                <a:gd name="T52" fmla="*/ 133 w 239"/>
                <a:gd name="T53" fmla="*/ 149 h 196"/>
                <a:gd name="T54" fmla="*/ 149 w 239"/>
                <a:gd name="T55" fmla="*/ 137 h 196"/>
                <a:gd name="T56" fmla="*/ 90 w 239"/>
                <a:gd name="T57" fmla="*/ 63 h 196"/>
                <a:gd name="T58" fmla="*/ 117 w 239"/>
                <a:gd name="T59" fmla="*/ 102 h 196"/>
                <a:gd name="T60" fmla="*/ 90 w 239"/>
                <a:gd name="T61" fmla="*/ 117 h 196"/>
                <a:gd name="T62" fmla="*/ 90 w 239"/>
                <a:gd name="T63" fmla="*/ 63 h 196"/>
                <a:gd name="T64" fmla="*/ 117 w 239"/>
                <a:gd name="T65" fmla="*/ 196 h 196"/>
                <a:gd name="T66" fmla="*/ 90 w 239"/>
                <a:gd name="T67" fmla="*/ 145 h 196"/>
                <a:gd name="T68" fmla="*/ 117 w 239"/>
                <a:gd name="T69" fmla="*/ 129 h 196"/>
                <a:gd name="T70" fmla="*/ 86 w 239"/>
                <a:gd name="T71" fmla="*/ 78 h 196"/>
                <a:gd name="T72" fmla="*/ 70 w 239"/>
                <a:gd name="T73" fmla="*/ 133 h 196"/>
                <a:gd name="T74" fmla="*/ 62 w 239"/>
                <a:gd name="T75" fmla="*/ 78 h 196"/>
                <a:gd name="T76" fmla="*/ 86 w 239"/>
                <a:gd name="T77" fmla="*/ 149 h 196"/>
                <a:gd name="T78" fmla="*/ 62 w 239"/>
                <a:gd name="T79" fmla="*/ 196 h 196"/>
                <a:gd name="T80" fmla="*/ 66 w 239"/>
                <a:gd name="T81" fmla="*/ 160 h 196"/>
                <a:gd name="T82" fmla="*/ 86 w 239"/>
                <a:gd name="T83" fmla="*/ 149 h 196"/>
                <a:gd name="T84" fmla="*/ 31 w 239"/>
                <a:gd name="T85" fmla="*/ 66 h 196"/>
                <a:gd name="T86" fmla="*/ 59 w 239"/>
                <a:gd name="T87" fmla="*/ 117 h 196"/>
                <a:gd name="T88" fmla="*/ 51 w 239"/>
                <a:gd name="T89" fmla="*/ 113 h 196"/>
                <a:gd name="T90" fmla="*/ 31 w 239"/>
                <a:gd name="T91" fmla="*/ 121 h 196"/>
                <a:gd name="T92" fmla="*/ 31 w 239"/>
                <a:gd name="T93" fmla="*/ 66 h 196"/>
                <a:gd name="T94" fmla="*/ 59 w 239"/>
                <a:gd name="T95" fmla="*/ 196 h 196"/>
                <a:gd name="T96" fmla="*/ 31 w 239"/>
                <a:gd name="T97" fmla="*/ 149 h 196"/>
                <a:gd name="T98" fmla="*/ 59 w 239"/>
                <a:gd name="T99" fmla="*/ 153 h 196"/>
                <a:gd name="T100" fmla="*/ 0 w 239"/>
                <a:gd name="T101" fmla="*/ 90 h 196"/>
                <a:gd name="T102" fmla="*/ 27 w 239"/>
                <a:gd name="T103" fmla="*/ 125 h 196"/>
                <a:gd name="T104" fmla="*/ 23 w 239"/>
                <a:gd name="T105" fmla="*/ 156 h 196"/>
                <a:gd name="T106" fmla="*/ 27 w 239"/>
                <a:gd name="T107" fmla="*/ 196 h 196"/>
                <a:gd name="T108" fmla="*/ 0 w 239"/>
                <a:gd name="T109" fmla="*/ 9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9" h="196">
                  <a:moveTo>
                    <a:pt x="184" y="4"/>
                  </a:moveTo>
                  <a:lnTo>
                    <a:pt x="207" y="4"/>
                  </a:lnTo>
                  <a:lnTo>
                    <a:pt x="207" y="39"/>
                  </a:lnTo>
                  <a:lnTo>
                    <a:pt x="199" y="43"/>
                  </a:lnTo>
                  <a:lnTo>
                    <a:pt x="184" y="47"/>
                  </a:lnTo>
                  <a:lnTo>
                    <a:pt x="184" y="4"/>
                  </a:lnTo>
                  <a:lnTo>
                    <a:pt x="184" y="4"/>
                  </a:lnTo>
                  <a:close/>
                  <a:moveTo>
                    <a:pt x="207" y="86"/>
                  </a:moveTo>
                  <a:lnTo>
                    <a:pt x="207" y="196"/>
                  </a:lnTo>
                  <a:lnTo>
                    <a:pt x="184" y="196"/>
                  </a:lnTo>
                  <a:lnTo>
                    <a:pt x="184" y="98"/>
                  </a:lnTo>
                  <a:lnTo>
                    <a:pt x="199" y="78"/>
                  </a:lnTo>
                  <a:lnTo>
                    <a:pt x="207" y="86"/>
                  </a:lnTo>
                  <a:lnTo>
                    <a:pt x="207" y="86"/>
                  </a:lnTo>
                  <a:close/>
                  <a:moveTo>
                    <a:pt x="211" y="0"/>
                  </a:moveTo>
                  <a:lnTo>
                    <a:pt x="239" y="0"/>
                  </a:lnTo>
                  <a:lnTo>
                    <a:pt x="239" y="196"/>
                  </a:lnTo>
                  <a:lnTo>
                    <a:pt x="211" y="196"/>
                  </a:lnTo>
                  <a:lnTo>
                    <a:pt x="211" y="82"/>
                  </a:lnTo>
                  <a:lnTo>
                    <a:pt x="219" y="63"/>
                  </a:lnTo>
                  <a:lnTo>
                    <a:pt x="223" y="35"/>
                  </a:lnTo>
                  <a:lnTo>
                    <a:pt x="211" y="39"/>
                  </a:lnTo>
                  <a:lnTo>
                    <a:pt x="211" y="0"/>
                  </a:lnTo>
                  <a:lnTo>
                    <a:pt x="211" y="0"/>
                  </a:lnTo>
                  <a:close/>
                  <a:moveTo>
                    <a:pt x="153" y="27"/>
                  </a:moveTo>
                  <a:lnTo>
                    <a:pt x="176" y="27"/>
                  </a:lnTo>
                  <a:lnTo>
                    <a:pt x="176" y="51"/>
                  </a:lnTo>
                  <a:lnTo>
                    <a:pt x="172" y="51"/>
                  </a:lnTo>
                  <a:lnTo>
                    <a:pt x="176" y="59"/>
                  </a:lnTo>
                  <a:lnTo>
                    <a:pt x="176" y="70"/>
                  </a:lnTo>
                  <a:lnTo>
                    <a:pt x="153" y="94"/>
                  </a:lnTo>
                  <a:lnTo>
                    <a:pt x="153" y="27"/>
                  </a:lnTo>
                  <a:lnTo>
                    <a:pt x="153" y="27"/>
                  </a:lnTo>
                  <a:close/>
                  <a:moveTo>
                    <a:pt x="176" y="106"/>
                  </a:moveTo>
                  <a:lnTo>
                    <a:pt x="176" y="196"/>
                  </a:lnTo>
                  <a:lnTo>
                    <a:pt x="153" y="196"/>
                  </a:lnTo>
                  <a:lnTo>
                    <a:pt x="153" y="129"/>
                  </a:lnTo>
                  <a:lnTo>
                    <a:pt x="176" y="106"/>
                  </a:lnTo>
                  <a:lnTo>
                    <a:pt x="176" y="106"/>
                  </a:lnTo>
                  <a:close/>
                  <a:moveTo>
                    <a:pt x="121" y="43"/>
                  </a:moveTo>
                  <a:lnTo>
                    <a:pt x="149" y="43"/>
                  </a:lnTo>
                  <a:lnTo>
                    <a:pt x="149" y="102"/>
                  </a:lnTo>
                  <a:lnTo>
                    <a:pt x="137" y="113"/>
                  </a:lnTo>
                  <a:lnTo>
                    <a:pt x="133" y="106"/>
                  </a:lnTo>
                  <a:lnTo>
                    <a:pt x="125" y="98"/>
                  </a:lnTo>
                  <a:lnTo>
                    <a:pt x="121" y="98"/>
                  </a:lnTo>
                  <a:lnTo>
                    <a:pt x="121" y="43"/>
                  </a:lnTo>
                  <a:lnTo>
                    <a:pt x="121" y="43"/>
                  </a:lnTo>
                  <a:close/>
                  <a:moveTo>
                    <a:pt x="149" y="137"/>
                  </a:moveTo>
                  <a:lnTo>
                    <a:pt x="149" y="196"/>
                  </a:lnTo>
                  <a:lnTo>
                    <a:pt x="121" y="196"/>
                  </a:lnTo>
                  <a:lnTo>
                    <a:pt x="121" y="133"/>
                  </a:lnTo>
                  <a:lnTo>
                    <a:pt x="125" y="137"/>
                  </a:lnTo>
                  <a:lnTo>
                    <a:pt x="133" y="149"/>
                  </a:lnTo>
                  <a:lnTo>
                    <a:pt x="145" y="137"/>
                  </a:lnTo>
                  <a:lnTo>
                    <a:pt x="149" y="137"/>
                  </a:lnTo>
                  <a:lnTo>
                    <a:pt x="149" y="137"/>
                  </a:lnTo>
                  <a:close/>
                  <a:moveTo>
                    <a:pt x="90" y="63"/>
                  </a:moveTo>
                  <a:lnTo>
                    <a:pt x="117" y="63"/>
                  </a:lnTo>
                  <a:lnTo>
                    <a:pt x="117" y="102"/>
                  </a:lnTo>
                  <a:lnTo>
                    <a:pt x="113" y="102"/>
                  </a:lnTo>
                  <a:lnTo>
                    <a:pt x="90" y="117"/>
                  </a:lnTo>
                  <a:lnTo>
                    <a:pt x="90" y="63"/>
                  </a:lnTo>
                  <a:lnTo>
                    <a:pt x="90" y="63"/>
                  </a:lnTo>
                  <a:close/>
                  <a:moveTo>
                    <a:pt x="117" y="129"/>
                  </a:moveTo>
                  <a:lnTo>
                    <a:pt x="117" y="196"/>
                  </a:lnTo>
                  <a:lnTo>
                    <a:pt x="90" y="196"/>
                  </a:lnTo>
                  <a:lnTo>
                    <a:pt x="90" y="145"/>
                  </a:lnTo>
                  <a:lnTo>
                    <a:pt x="117" y="129"/>
                  </a:lnTo>
                  <a:lnTo>
                    <a:pt x="117" y="129"/>
                  </a:lnTo>
                  <a:close/>
                  <a:moveTo>
                    <a:pt x="62" y="78"/>
                  </a:moveTo>
                  <a:lnTo>
                    <a:pt x="86" y="78"/>
                  </a:lnTo>
                  <a:lnTo>
                    <a:pt x="86" y="121"/>
                  </a:lnTo>
                  <a:lnTo>
                    <a:pt x="70" y="133"/>
                  </a:lnTo>
                  <a:lnTo>
                    <a:pt x="62" y="125"/>
                  </a:lnTo>
                  <a:lnTo>
                    <a:pt x="62" y="78"/>
                  </a:lnTo>
                  <a:lnTo>
                    <a:pt x="62" y="78"/>
                  </a:lnTo>
                  <a:close/>
                  <a:moveTo>
                    <a:pt x="86" y="149"/>
                  </a:moveTo>
                  <a:lnTo>
                    <a:pt x="86" y="196"/>
                  </a:lnTo>
                  <a:lnTo>
                    <a:pt x="62" y="196"/>
                  </a:lnTo>
                  <a:lnTo>
                    <a:pt x="62" y="156"/>
                  </a:lnTo>
                  <a:lnTo>
                    <a:pt x="66" y="160"/>
                  </a:lnTo>
                  <a:lnTo>
                    <a:pt x="74" y="156"/>
                  </a:lnTo>
                  <a:lnTo>
                    <a:pt x="86" y="149"/>
                  </a:lnTo>
                  <a:lnTo>
                    <a:pt x="86" y="149"/>
                  </a:lnTo>
                  <a:close/>
                  <a:moveTo>
                    <a:pt x="31" y="66"/>
                  </a:moveTo>
                  <a:lnTo>
                    <a:pt x="59" y="66"/>
                  </a:lnTo>
                  <a:lnTo>
                    <a:pt x="59" y="117"/>
                  </a:lnTo>
                  <a:lnTo>
                    <a:pt x="55" y="117"/>
                  </a:lnTo>
                  <a:lnTo>
                    <a:pt x="51" y="113"/>
                  </a:lnTo>
                  <a:lnTo>
                    <a:pt x="43" y="117"/>
                  </a:lnTo>
                  <a:lnTo>
                    <a:pt x="31" y="121"/>
                  </a:lnTo>
                  <a:lnTo>
                    <a:pt x="31" y="66"/>
                  </a:lnTo>
                  <a:lnTo>
                    <a:pt x="31" y="66"/>
                  </a:lnTo>
                  <a:close/>
                  <a:moveTo>
                    <a:pt x="59" y="153"/>
                  </a:moveTo>
                  <a:lnTo>
                    <a:pt x="59" y="196"/>
                  </a:lnTo>
                  <a:lnTo>
                    <a:pt x="31" y="196"/>
                  </a:lnTo>
                  <a:lnTo>
                    <a:pt x="31" y="149"/>
                  </a:lnTo>
                  <a:lnTo>
                    <a:pt x="47" y="141"/>
                  </a:lnTo>
                  <a:lnTo>
                    <a:pt x="59" y="153"/>
                  </a:lnTo>
                  <a:lnTo>
                    <a:pt x="59" y="153"/>
                  </a:lnTo>
                  <a:close/>
                  <a:moveTo>
                    <a:pt x="0" y="90"/>
                  </a:moveTo>
                  <a:lnTo>
                    <a:pt x="27" y="90"/>
                  </a:lnTo>
                  <a:lnTo>
                    <a:pt x="27" y="125"/>
                  </a:lnTo>
                  <a:lnTo>
                    <a:pt x="12" y="133"/>
                  </a:lnTo>
                  <a:lnTo>
                    <a:pt x="23" y="156"/>
                  </a:lnTo>
                  <a:lnTo>
                    <a:pt x="27" y="153"/>
                  </a:lnTo>
                  <a:lnTo>
                    <a:pt x="27" y="196"/>
                  </a:lnTo>
                  <a:lnTo>
                    <a:pt x="0" y="196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494392" y="3466722"/>
              <a:ext cx="11183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prstClr val="white"/>
                  </a:solidFill>
                </a:rPr>
                <a:t>KEY WORD</a:t>
              </a:r>
              <a:endParaRPr lang="zh-CN" altLang="en-US" sz="16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929964" y="3254816"/>
            <a:ext cx="1118319" cy="1101124"/>
            <a:chOff x="6929964" y="3254816"/>
            <a:chExt cx="1118319" cy="1101124"/>
          </a:xfrm>
        </p:grpSpPr>
        <p:sp>
          <p:nvSpPr>
            <p:cNvPr id="30" name="Freeform 26"/>
            <p:cNvSpPr>
              <a:spLocks noEditPoints="1"/>
            </p:cNvSpPr>
            <p:nvPr/>
          </p:nvSpPr>
          <p:spPr bwMode="auto">
            <a:xfrm>
              <a:off x="7059073" y="3254816"/>
              <a:ext cx="785787" cy="712973"/>
            </a:xfrm>
            <a:custGeom>
              <a:avLst/>
              <a:gdLst>
                <a:gd name="T0" fmla="*/ 4 w 66"/>
                <a:gd name="T1" fmla="*/ 17 h 60"/>
                <a:gd name="T2" fmla="*/ 28 w 66"/>
                <a:gd name="T3" fmla="*/ 15 h 60"/>
                <a:gd name="T4" fmla="*/ 32 w 66"/>
                <a:gd name="T5" fmla="*/ 3 h 60"/>
                <a:gd name="T6" fmla="*/ 63 w 66"/>
                <a:gd name="T7" fmla="*/ 3 h 60"/>
                <a:gd name="T8" fmla="*/ 51 w 66"/>
                <a:gd name="T9" fmla="*/ 60 h 60"/>
                <a:gd name="T10" fmla="*/ 38 w 66"/>
                <a:gd name="T11" fmla="*/ 8 h 60"/>
                <a:gd name="T12" fmla="*/ 28 w 66"/>
                <a:gd name="T13" fmla="*/ 60 h 60"/>
                <a:gd name="T14" fmla="*/ 20 w 66"/>
                <a:gd name="T15" fmla="*/ 20 h 60"/>
                <a:gd name="T16" fmla="*/ 6 w 66"/>
                <a:gd name="T17" fmla="*/ 60 h 60"/>
                <a:gd name="T18" fmla="*/ 44 w 66"/>
                <a:gd name="T19" fmla="*/ 20 h 60"/>
                <a:gd name="T20" fmla="*/ 45 w 66"/>
                <a:gd name="T21" fmla="*/ 16 h 60"/>
                <a:gd name="T22" fmla="*/ 45 w 66"/>
                <a:gd name="T23" fmla="*/ 13 h 60"/>
                <a:gd name="T24" fmla="*/ 44 w 66"/>
                <a:gd name="T25" fmla="*/ 9 h 60"/>
                <a:gd name="T26" fmla="*/ 46 w 66"/>
                <a:gd name="T27" fmla="*/ 27 h 60"/>
                <a:gd name="T28" fmla="*/ 44 w 66"/>
                <a:gd name="T29" fmla="*/ 30 h 60"/>
                <a:gd name="T30" fmla="*/ 46 w 66"/>
                <a:gd name="T31" fmla="*/ 30 h 60"/>
                <a:gd name="T32" fmla="*/ 44 w 66"/>
                <a:gd name="T33" fmla="*/ 41 h 60"/>
                <a:gd name="T34" fmla="*/ 45 w 66"/>
                <a:gd name="T35" fmla="*/ 37 h 60"/>
                <a:gd name="T36" fmla="*/ 41 w 66"/>
                <a:gd name="T37" fmla="*/ 21 h 60"/>
                <a:gd name="T38" fmla="*/ 39 w 66"/>
                <a:gd name="T39" fmla="*/ 17 h 60"/>
                <a:gd name="T40" fmla="*/ 42 w 66"/>
                <a:gd name="T41" fmla="*/ 13 h 60"/>
                <a:gd name="T42" fmla="*/ 39 w 66"/>
                <a:gd name="T43" fmla="*/ 24 h 60"/>
                <a:gd name="T44" fmla="*/ 42 w 66"/>
                <a:gd name="T45" fmla="*/ 23 h 60"/>
                <a:gd name="T46" fmla="*/ 39 w 66"/>
                <a:gd name="T47" fmla="*/ 35 h 60"/>
                <a:gd name="T48" fmla="*/ 41 w 66"/>
                <a:gd name="T49" fmla="*/ 31 h 60"/>
                <a:gd name="T50" fmla="*/ 41 w 66"/>
                <a:gd name="T51" fmla="*/ 41 h 60"/>
                <a:gd name="T52" fmla="*/ 39 w 66"/>
                <a:gd name="T53" fmla="*/ 38 h 60"/>
                <a:gd name="T54" fmla="*/ 46 w 66"/>
                <a:gd name="T55" fmla="*/ 48 h 60"/>
                <a:gd name="T56" fmla="*/ 39 w 66"/>
                <a:gd name="T57" fmla="*/ 45 h 60"/>
                <a:gd name="T58" fmla="*/ 42 w 66"/>
                <a:gd name="T59" fmla="*/ 44 h 60"/>
                <a:gd name="T60" fmla="*/ 11 w 66"/>
                <a:gd name="T61" fmla="*/ 34 h 60"/>
                <a:gd name="T62" fmla="*/ 12 w 66"/>
                <a:gd name="T63" fmla="*/ 30 h 60"/>
                <a:gd name="T64" fmla="*/ 17 w 66"/>
                <a:gd name="T65" fmla="*/ 33 h 60"/>
                <a:gd name="T66" fmla="*/ 15 w 66"/>
                <a:gd name="T67" fmla="*/ 30 h 60"/>
                <a:gd name="T68" fmla="*/ 18 w 66"/>
                <a:gd name="T69" fmla="*/ 26 h 60"/>
                <a:gd name="T70" fmla="*/ 15 w 66"/>
                <a:gd name="T71" fmla="*/ 37 h 60"/>
                <a:gd name="T72" fmla="*/ 18 w 66"/>
                <a:gd name="T73" fmla="*/ 36 h 60"/>
                <a:gd name="T74" fmla="*/ 15 w 66"/>
                <a:gd name="T75" fmla="*/ 48 h 60"/>
                <a:gd name="T76" fmla="*/ 17 w 66"/>
                <a:gd name="T77" fmla="*/ 44 h 60"/>
                <a:gd name="T78" fmla="*/ 17 w 66"/>
                <a:gd name="T79" fmla="*/ 55 h 60"/>
                <a:gd name="T80" fmla="*/ 15 w 66"/>
                <a:gd name="T81" fmla="*/ 51 h 60"/>
                <a:gd name="T82" fmla="*/ 13 w 66"/>
                <a:gd name="T83" fmla="*/ 27 h 60"/>
                <a:gd name="T84" fmla="*/ 11 w 66"/>
                <a:gd name="T85" fmla="*/ 37 h 60"/>
                <a:gd name="T86" fmla="*/ 13 w 66"/>
                <a:gd name="T87" fmla="*/ 37 h 60"/>
                <a:gd name="T88" fmla="*/ 11 w 66"/>
                <a:gd name="T89" fmla="*/ 48 h 60"/>
                <a:gd name="T90" fmla="*/ 12 w 66"/>
                <a:gd name="T91" fmla="*/ 44 h 60"/>
                <a:gd name="T92" fmla="*/ 12 w 66"/>
                <a:gd name="T93" fmla="*/ 55 h 60"/>
                <a:gd name="T94" fmla="*/ 11 w 66"/>
                <a:gd name="T95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6" h="60">
                  <a:moveTo>
                    <a:pt x="0" y="55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5"/>
                    <a:pt x="0" y="55"/>
                    <a:pt x="0" y="55"/>
                  </a:cubicBezTo>
                  <a:close/>
                  <a:moveTo>
                    <a:pt x="44" y="16"/>
                  </a:moveTo>
                  <a:cubicBezTo>
                    <a:pt x="44" y="18"/>
                    <a:pt x="44" y="19"/>
                    <a:pt x="44" y="20"/>
                  </a:cubicBezTo>
                  <a:cubicBezTo>
                    <a:pt x="44" y="20"/>
                    <a:pt x="45" y="20"/>
                    <a:pt x="45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6" y="19"/>
                    <a:pt x="46" y="17"/>
                    <a:pt x="46" y="16"/>
                  </a:cubicBezTo>
                  <a:cubicBezTo>
                    <a:pt x="46" y="16"/>
                    <a:pt x="46" y="16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lose/>
                  <a:moveTo>
                    <a:pt x="44" y="9"/>
                  </a:moveTo>
                  <a:cubicBezTo>
                    <a:pt x="44" y="11"/>
                    <a:pt x="44" y="12"/>
                    <a:pt x="44" y="13"/>
                  </a:cubicBezTo>
                  <a:cubicBezTo>
                    <a:pt x="44" y="13"/>
                    <a:pt x="45" y="13"/>
                    <a:pt x="4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2"/>
                    <a:pt x="46" y="10"/>
                    <a:pt x="46" y="9"/>
                  </a:cubicBezTo>
                  <a:cubicBezTo>
                    <a:pt x="46" y="9"/>
                    <a:pt x="46" y="9"/>
                    <a:pt x="45" y="9"/>
                  </a:cubicBezTo>
                  <a:cubicBezTo>
                    <a:pt x="45" y="9"/>
                    <a:pt x="44" y="9"/>
                    <a:pt x="44" y="9"/>
                  </a:cubicBezTo>
                  <a:close/>
                  <a:moveTo>
                    <a:pt x="44" y="23"/>
                  </a:moveTo>
                  <a:cubicBezTo>
                    <a:pt x="44" y="25"/>
                    <a:pt x="44" y="26"/>
                    <a:pt x="44" y="27"/>
                  </a:cubicBezTo>
                  <a:cubicBezTo>
                    <a:pt x="44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6"/>
                    <a:pt x="46" y="24"/>
                    <a:pt x="46" y="23"/>
                  </a:cubicBezTo>
                  <a:cubicBezTo>
                    <a:pt x="46" y="23"/>
                    <a:pt x="46" y="23"/>
                    <a:pt x="45" y="23"/>
                  </a:cubicBezTo>
                  <a:cubicBezTo>
                    <a:pt x="45" y="23"/>
                    <a:pt x="44" y="23"/>
                    <a:pt x="44" y="23"/>
                  </a:cubicBezTo>
                  <a:close/>
                  <a:moveTo>
                    <a:pt x="44" y="30"/>
                  </a:moveTo>
                  <a:cubicBezTo>
                    <a:pt x="44" y="32"/>
                    <a:pt x="44" y="33"/>
                    <a:pt x="44" y="34"/>
                  </a:cubicBezTo>
                  <a:cubicBezTo>
                    <a:pt x="44" y="34"/>
                    <a:pt x="45" y="34"/>
                    <a:pt x="45" y="3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3"/>
                    <a:pt x="46" y="32"/>
                    <a:pt x="46" y="30"/>
                  </a:cubicBezTo>
                  <a:cubicBezTo>
                    <a:pt x="46" y="30"/>
                    <a:pt x="46" y="30"/>
                    <a:pt x="45" y="30"/>
                  </a:cubicBezTo>
                  <a:cubicBezTo>
                    <a:pt x="45" y="30"/>
                    <a:pt x="44" y="30"/>
                    <a:pt x="44" y="30"/>
                  </a:cubicBezTo>
                  <a:close/>
                  <a:moveTo>
                    <a:pt x="44" y="37"/>
                  </a:moveTo>
                  <a:cubicBezTo>
                    <a:pt x="44" y="39"/>
                    <a:pt x="44" y="40"/>
                    <a:pt x="44" y="41"/>
                  </a:cubicBezTo>
                  <a:cubicBezTo>
                    <a:pt x="44" y="41"/>
                    <a:pt x="45" y="41"/>
                    <a:pt x="45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0"/>
                    <a:pt x="46" y="39"/>
                    <a:pt x="46" y="37"/>
                  </a:cubicBezTo>
                  <a:cubicBezTo>
                    <a:pt x="46" y="37"/>
                    <a:pt x="46" y="37"/>
                    <a:pt x="45" y="37"/>
                  </a:cubicBezTo>
                  <a:cubicBezTo>
                    <a:pt x="45" y="37"/>
                    <a:pt x="44" y="37"/>
                    <a:pt x="44" y="37"/>
                  </a:cubicBezTo>
                  <a:close/>
                  <a:moveTo>
                    <a:pt x="39" y="17"/>
                  </a:moveTo>
                  <a:cubicBezTo>
                    <a:pt x="39" y="18"/>
                    <a:pt x="39" y="19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1"/>
                    <a:pt x="41" y="21"/>
                    <a:pt x="42" y="20"/>
                  </a:cubicBezTo>
                  <a:cubicBezTo>
                    <a:pt x="42" y="19"/>
                    <a:pt x="42" y="18"/>
                    <a:pt x="42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7"/>
                    <a:pt x="40" y="17"/>
                    <a:pt x="39" y="17"/>
                  </a:cubicBezTo>
                  <a:close/>
                  <a:moveTo>
                    <a:pt x="39" y="10"/>
                  </a:moveTo>
                  <a:cubicBezTo>
                    <a:pt x="39" y="11"/>
                    <a:pt x="39" y="12"/>
                    <a:pt x="39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2" y="13"/>
                  </a:cubicBezTo>
                  <a:cubicBezTo>
                    <a:pt x="42" y="12"/>
                    <a:pt x="42" y="11"/>
                    <a:pt x="42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10"/>
                    <a:pt x="40" y="10"/>
                    <a:pt x="39" y="10"/>
                  </a:cubicBezTo>
                  <a:close/>
                  <a:moveTo>
                    <a:pt x="39" y="24"/>
                  </a:moveTo>
                  <a:cubicBezTo>
                    <a:pt x="39" y="25"/>
                    <a:pt x="39" y="26"/>
                    <a:pt x="39" y="28"/>
                  </a:cubicBezTo>
                  <a:cubicBezTo>
                    <a:pt x="40" y="28"/>
                    <a:pt x="40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2" y="26"/>
                    <a:pt x="42" y="25"/>
                    <a:pt x="42" y="2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39" y="24"/>
                  </a:cubicBezTo>
                  <a:close/>
                  <a:moveTo>
                    <a:pt x="39" y="31"/>
                  </a:moveTo>
                  <a:cubicBezTo>
                    <a:pt x="39" y="32"/>
                    <a:pt x="39" y="33"/>
                    <a:pt x="39" y="35"/>
                  </a:cubicBezTo>
                  <a:cubicBezTo>
                    <a:pt x="40" y="35"/>
                    <a:pt x="40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3"/>
                    <a:pt x="42" y="32"/>
                    <a:pt x="42" y="30"/>
                  </a:cubicBezTo>
                  <a:cubicBezTo>
                    <a:pt x="41" y="30"/>
                    <a:pt x="41" y="30"/>
                    <a:pt x="41" y="31"/>
                  </a:cubicBezTo>
                  <a:cubicBezTo>
                    <a:pt x="40" y="31"/>
                    <a:pt x="40" y="31"/>
                    <a:pt x="39" y="31"/>
                  </a:cubicBezTo>
                  <a:close/>
                  <a:moveTo>
                    <a:pt x="39" y="38"/>
                  </a:moveTo>
                  <a:cubicBezTo>
                    <a:pt x="39" y="39"/>
                    <a:pt x="39" y="40"/>
                    <a:pt x="39" y="41"/>
                  </a:cubicBezTo>
                  <a:cubicBezTo>
                    <a:pt x="40" y="41"/>
                    <a:pt x="40" y="41"/>
                    <a:pt x="41" y="41"/>
                  </a:cubicBezTo>
                  <a:cubicBezTo>
                    <a:pt x="41" y="41"/>
                    <a:pt x="41" y="41"/>
                    <a:pt x="42" y="41"/>
                  </a:cubicBezTo>
                  <a:cubicBezTo>
                    <a:pt x="42" y="40"/>
                    <a:pt x="42" y="39"/>
                    <a:pt x="42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7"/>
                    <a:pt x="40" y="37"/>
                    <a:pt x="39" y="38"/>
                  </a:cubicBezTo>
                  <a:close/>
                  <a:moveTo>
                    <a:pt x="44" y="44"/>
                  </a:moveTo>
                  <a:cubicBezTo>
                    <a:pt x="44" y="46"/>
                    <a:pt x="44" y="47"/>
                    <a:pt x="44" y="48"/>
                  </a:cubicBezTo>
                  <a:cubicBezTo>
                    <a:pt x="44" y="48"/>
                    <a:pt x="45" y="48"/>
                    <a:pt x="45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7"/>
                    <a:pt x="46" y="46"/>
                    <a:pt x="46" y="44"/>
                  </a:cubicBezTo>
                  <a:cubicBezTo>
                    <a:pt x="46" y="44"/>
                    <a:pt x="46" y="44"/>
                    <a:pt x="45" y="44"/>
                  </a:cubicBezTo>
                  <a:cubicBezTo>
                    <a:pt x="45" y="44"/>
                    <a:pt x="44" y="44"/>
                    <a:pt x="44" y="44"/>
                  </a:cubicBezTo>
                  <a:close/>
                  <a:moveTo>
                    <a:pt x="39" y="45"/>
                  </a:moveTo>
                  <a:cubicBezTo>
                    <a:pt x="39" y="46"/>
                    <a:pt x="39" y="47"/>
                    <a:pt x="39" y="48"/>
                  </a:cubicBezTo>
                  <a:cubicBezTo>
                    <a:pt x="40" y="48"/>
                    <a:pt x="40" y="48"/>
                    <a:pt x="41" y="48"/>
                  </a:cubicBezTo>
                  <a:cubicBezTo>
                    <a:pt x="41" y="48"/>
                    <a:pt x="41" y="48"/>
                    <a:pt x="42" y="48"/>
                  </a:cubicBezTo>
                  <a:cubicBezTo>
                    <a:pt x="42" y="47"/>
                    <a:pt x="42" y="46"/>
                    <a:pt x="42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0" y="44"/>
                    <a:pt x="40" y="44"/>
                    <a:pt x="39" y="45"/>
                  </a:cubicBezTo>
                  <a:close/>
                  <a:moveTo>
                    <a:pt x="11" y="30"/>
                  </a:moveTo>
                  <a:cubicBezTo>
                    <a:pt x="11" y="31"/>
                    <a:pt x="11" y="33"/>
                    <a:pt x="11" y="34"/>
                  </a:cubicBezTo>
                  <a:cubicBezTo>
                    <a:pt x="11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cubicBezTo>
                    <a:pt x="13" y="32"/>
                    <a:pt x="13" y="31"/>
                    <a:pt x="13" y="30"/>
                  </a:cubicBezTo>
                  <a:cubicBezTo>
                    <a:pt x="13" y="30"/>
                    <a:pt x="12" y="30"/>
                    <a:pt x="12" y="30"/>
                  </a:cubicBezTo>
                  <a:cubicBezTo>
                    <a:pt x="12" y="30"/>
                    <a:pt x="11" y="30"/>
                    <a:pt x="11" y="30"/>
                  </a:cubicBezTo>
                  <a:close/>
                  <a:moveTo>
                    <a:pt x="15" y="30"/>
                  </a:moveTo>
                  <a:cubicBezTo>
                    <a:pt x="15" y="31"/>
                    <a:pt x="15" y="32"/>
                    <a:pt x="15" y="34"/>
                  </a:cubicBezTo>
                  <a:cubicBezTo>
                    <a:pt x="16" y="34"/>
                    <a:pt x="16" y="34"/>
                    <a:pt x="17" y="33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8" y="32"/>
                    <a:pt x="18" y="31"/>
                    <a:pt x="18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30"/>
                    <a:pt x="16" y="30"/>
                    <a:pt x="15" y="30"/>
                  </a:cubicBezTo>
                  <a:close/>
                  <a:moveTo>
                    <a:pt x="15" y="23"/>
                  </a:moveTo>
                  <a:cubicBezTo>
                    <a:pt x="15" y="24"/>
                    <a:pt x="15" y="25"/>
                    <a:pt x="15" y="27"/>
                  </a:cubicBezTo>
                  <a:cubicBezTo>
                    <a:pt x="16" y="27"/>
                    <a:pt x="16" y="26"/>
                    <a:pt x="17" y="26"/>
                  </a:cubicBezTo>
                  <a:cubicBezTo>
                    <a:pt x="17" y="26"/>
                    <a:pt x="17" y="26"/>
                    <a:pt x="18" y="26"/>
                  </a:cubicBezTo>
                  <a:cubicBezTo>
                    <a:pt x="18" y="25"/>
                    <a:pt x="18" y="24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5" y="23"/>
                  </a:cubicBezTo>
                  <a:close/>
                  <a:moveTo>
                    <a:pt x="15" y="37"/>
                  </a:moveTo>
                  <a:cubicBezTo>
                    <a:pt x="15" y="38"/>
                    <a:pt x="15" y="39"/>
                    <a:pt x="15" y="41"/>
                  </a:cubicBezTo>
                  <a:cubicBezTo>
                    <a:pt x="16" y="41"/>
                    <a:pt x="16" y="41"/>
                    <a:pt x="17" y="41"/>
                  </a:cubicBezTo>
                  <a:cubicBezTo>
                    <a:pt x="17" y="41"/>
                    <a:pt x="17" y="41"/>
                    <a:pt x="18" y="40"/>
                  </a:cubicBezTo>
                  <a:cubicBezTo>
                    <a:pt x="18" y="39"/>
                    <a:pt x="18" y="38"/>
                    <a:pt x="18" y="36"/>
                  </a:cubicBezTo>
                  <a:cubicBezTo>
                    <a:pt x="17" y="36"/>
                    <a:pt x="17" y="37"/>
                    <a:pt x="17" y="37"/>
                  </a:cubicBezTo>
                  <a:cubicBezTo>
                    <a:pt x="16" y="37"/>
                    <a:pt x="16" y="37"/>
                    <a:pt x="15" y="37"/>
                  </a:cubicBezTo>
                  <a:close/>
                  <a:moveTo>
                    <a:pt x="15" y="44"/>
                  </a:moveTo>
                  <a:cubicBezTo>
                    <a:pt x="15" y="45"/>
                    <a:pt x="15" y="46"/>
                    <a:pt x="15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6"/>
                    <a:pt x="18" y="45"/>
                    <a:pt x="1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4"/>
                    <a:pt x="16" y="44"/>
                    <a:pt x="15" y="44"/>
                  </a:cubicBezTo>
                  <a:close/>
                  <a:moveTo>
                    <a:pt x="15" y="51"/>
                  </a:moveTo>
                  <a:cubicBezTo>
                    <a:pt x="15" y="52"/>
                    <a:pt x="15" y="53"/>
                    <a:pt x="15" y="55"/>
                  </a:cubicBezTo>
                  <a:cubicBezTo>
                    <a:pt x="16" y="55"/>
                    <a:pt x="16" y="55"/>
                    <a:pt x="17" y="55"/>
                  </a:cubicBezTo>
                  <a:cubicBezTo>
                    <a:pt x="17" y="55"/>
                    <a:pt x="17" y="55"/>
                    <a:pt x="18" y="55"/>
                  </a:cubicBezTo>
                  <a:cubicBezTo>
                    <a:pt x="18" y="53"/>
                    <a:pt x="18" y="52"/>
                    <a:pt x="18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6" y="51"/>
                    <a:pt x="16" y="51"/>
                    <a:pt x="15" y="51"/>
                  </a:cubicBezTo>
                  <a:close/>
                  <a:moveTo>
                    <a:pt x="11" y="23"/>
                  </a:moveTo>
                  <a:cubicBezTo>
                    <a:pt x="11" y="24"/>
                    <a:pt x="11" y="26"/>
                    <a:pt x="11" y="27"/>
                  </a:cubicBezTo>
                  <a:cubicBezTo>
                    <a:pt x="11" y="27"/>
                    <a:pt x="12" y="27"/>
                    <a:pt x="12" y="27"/>
                  </a:cubicBezTo>
                  <a:cubicBezTo>
                    <a:pt x="12" y="27"/>
                    <a:pt x="13" y="27"/>
                    <a:pt x="13" y="27"/>
                  </a:cubicBezTo>
                  <a:cubicBezTo>
                    <a:pt x="13" y="25"/>
                    <a:pt x="13" y="24"/>
                    <a:pt x="13" y="23"/>
                  </a:cubicBezTo>
                  <a:cubicBezTo>
                    <a:pt x="13" y="23"/>
                    <a:pt x="12" y="23"/>
                    <a:pt x="12" y="23"/>
                  </a:cubicBezTo>
                  <a:cubicBezTo>
                    <a:pt x="12" y="23"/>
                    <a:pt x="11" y="23"/>
                    <a:pt x="11" y="23"/>
                  </a:cubicBezTo>
                  <a:close/>
                  <a:moveTo>
                    <a:pt x="11" y="37"/>
                  </a:moveTo>
                  <a:cubicBezTo>
                    <a:pt x="11" y="38"/>
                    <a:pt x="11" y="40"/>
                    <a:pt x="11" y="41"/>
                  </a:cubicBezTo>
                  <a:cubicBezTo>
                    <a:pt x="11" y="41"/>
                    <a:pt x="12" y="41"/>
                    <a:pt x="12" y="41"/>
                  </a:cubicBezTo>
                  <a:cubicBezTo>
                    <a:pt x="12" y="41"/>
                    <a:pt x="13" y="41"/>
                    <a:pt x="13" y="41"/>
                  </a:cubicBezTo>
                  <a:cubicBezTo>
                    <a:pt x="13" y="39"/>
                    <a:pt x="13" y="38"/>
                    <a:pt x="13" y="37"/>
                  </a:cubicBezTo>
                  <a:cubicBezTo>
                    <a:pt x="13" y="37"/>
                    <a:pt x="12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lose/>
                  <a:moveTo>
                    <a:pt x="11" y="44"/>
                  </a:moveTo>
                  <a:cubicBezTo>
                    <a:pt x="11" y="45"/>
                    <a:pt x="11" y="46"/>
                    <a:pt x="11" y="48"/>
                  </a:cubicBezTo>
                  <a:cubicBezTo>
                    <a:pt x="11" y="48"/>
                    <a:pt x="12" y="48"/>
                    <a:pt x="12" y="48"/>
                  </a:cubicBezTo>
                  <a:cubicBezTo>
                    <a:pt x="12" y="48"/>
                    <a:pt x="13" y="48"/>
                    <a:pt x="13" y="48"/>
                  </a:cubicBezTo>
                  <a:cubicBezTo>
                    <a:pt x="13" y="46"/>
                    <a:pt x="13" y="45"/>
                    <a:pt x="13" y="44"/>
                  </a:cubicBezTo>
                  <a:cubicBezTo>
                    <a:pt x="13" y="44"/>
                    <a:pt x="12" y="44"/>
                    <a:pt x="12" y="44"/>
                  </a:cubicBezTo>
                  <a:cubicBezTo>
                    <a:pt x="12" y="44"/>
                    <a:pt x="11" y="44"/>
                    <a:pt x="11" y="44"/>
                  </a:cubicBezTo>
                  <a:close/>
                  <a:moveTo>
                    <a:pt x="11" y="51"/>
                  </a:moveTo>
                  <a:cubicBezTo>
                    <a:pt x="11" y="52"/>
                    <a:pt x="11" y="53"/>
                    <a:pt x="11" y="55"/>
                  </a:cubicBezTo>
                  <a:cubicBezTo>
                    <a:pt x="11" y="55"/>
                    <a:pt x="12" y="55"/>
                    <a:pt x="12" y="55"/>
                  </a:cubicBezTo>
                  <a:cubicBezTo>
                    <a:pt x="12" y="55"/>
                    <a:pt x="13" y="55"/>
                    <a:pt x="13" y="55"/>
                  </a:cubicBezTo>
                  <a:cubicBezTo>
                    <a:pt x="13" y="53"/>
                    <a:pt x="13" y="52"/>
                    <a:pt x="13" y="51"/>
                  </a:cubicBezTo>
                  <a:cubicBezTo>
                    <a:pt x="13" y="51"/>
                    <a:pt x="12" y="51"/>
                    <a:pt x="12" y="51"/>
                  </a:cubicBezTo>
                  <a:cubicBezTo>
                    <a:pt x="12" y="51"/>
                    <a:pt x="11" y="51"/>
                    <a:pt x="1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929964" y="4017386"/>
              <a:ext cx="11183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prstClr val="white"/>
                  </a:solidFill>
                </a:rPr>
                <a:t>KEY WORD</a:t>
              </a:r>
              <a:endParaRPr lang="zh-CN" altLang="en-US" sz="16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352836" y="2966982"/>
            <a:ext cx="1118319" cy="884902"/>
            <a:chOff x="9352836" y="2966982"/>
            <a:chExt cx="1118319" cy="884902"/>
          </a:xfrm>
        </p:grpSpPr>
        <p:sp>
          <p:nvSpPr>
            <p:cNvPr id="33" name="Freeform 101"/>
            <p:cNvSpPr>
              <a:spLocks/>
            </p:cNvSpPr>
            <p:nvPr/>
          </p:nvSpPr>
          <p:spPr bwMode="auto">
            <a:xfrm>
              <a:off x="9619660" y="2966982"/>
              <a:ext cx="504056" cy="624069"/>
            </a:xfrm>
            <a:custGeom>
              <a:avLst/>
              <a:gdLst>
                <a:gd name="T0" fmla="*/ 0 w 59"/>
                <a:gd name="T1" fmla="*/ 21 h 73"/>
                <a:gd name="T2" fmla="*/ 48 w 59"/>
                <a:gd name="T3" fmla="*/ 0 h 73"/>
                <a:gd name="T4" fmla="*/ 59 w 59"/>
                <a:gd name="T5" fmla="*/ 25 h 73"/>
                <a:gd name="T6" fmla="*/ 18 w 59"/>
                <a:gd name="T7" fmla="*/ 42 h 73"/>
                <a:gd name="T8" fmla="*/ 30 w 59"/>
                <a:gd name="T9" fmla="*/ 70 h 73"/>
                <a:gd name="T10" fmla="*/ 23 w 59"/>
                <a:gd name="T11" fmla="*/ 73 h 73"/>
                <a:gd name="T12" fmla="*/ 0 w 59"/>
                <a:gd name="T13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3">
                  <a:moveTo>
                    <a:pt x="0" y="21"/>
                  </a:moveTo>
                  <a:cubicBezTo>
                    <a:pt x="2" y="10"/>
                    <a:pt x="42" y="13"/>
                    <a:pt x="48" y="0"/>
                  </a:cubicBezTo>
                  <a:cubicBezTo>
                    <a:pt x="52" y="8"/>
                    <a:pt x="55" y="16"/>
                    <a:pt x="59" y="25"/>
                  </a:cubicBezTo>
                  <a:cubicBezTo>
                    <a:pt x="47" y="40"/>
                    <a:pt x="29" y="33"/>
                    <a:pt x="18" y="42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23" y="73"/>
                    <a:pt x="23" y="73"/>
                    <a:pt x="23" y="73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9352836" y="3513330"/>
              <a:ext cx="11183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prstClr val="white"/>
                  </a:solidFill>
                </a:rPr>
                <a:t>KEY WORD</a:t>
              </a:r>
              <a:endParaRPr lang="zh-CN" altLang="en-US" sz="16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436775" y="5516987"/>
            <a:ext cx="21483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400" b="1" dirty="0" smtClean="0">
                <a:solidFill>
                  <a:srgbClr val="DA1F28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DA1F28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979378" y="4739293"/>
            <a:ext cx="21483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400" b="1" dirty="0" smtClean="0">
                <a:solidFill>
                  <a:srgbClr val="DA1F28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DA1F28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392058" y="5493545"/>
            <a:ext cx="21483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400" b="1" dirty="0" smtClean="0">
                <a:solidFill>
                  <a:srgbClr val="DA1F28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DA1F28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924061" y="4739292"/>
            <a:ext cx="214834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DEFFA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r>
              <a:rPr lang="en-US" altLang="zh-CN" sz="1400" b="1" dirty="0" smtClean="0">
                <a:solidFill>
                  <a:srgbClr val="DA1F28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00" b="1" dirty="0">
              <a:solidFill>
                <a:srgbClr val="DA1F28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264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财务预测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87"/>
          <p:cNvSpPr>
            <a:spLocks noChangeArrowheads="1"/>
          </p:cNvSpPr>
          <p:nvPr/>
        </p:nvSpPr>
        <p:spPr bwMode="auto">
          <a:xfrm flipV="1">
            <a:off x="1879600" y="2889250"/>
            <a:ext cx="1241425" cy="2452688"/>
          </a:xfrm>
          <a:custGeom>
            <a:avLst/>
            <a:gdLst>
              <a:gd name="T0" fmla="*/ 621420 w 1242840"/>
              <a:gd name="T1" fmla="*/ 2335193 h 2452614"/>
              <a:gd name="T2" fmla="*/ 117420 w 1242840"/>
              <a:gd name="T3" fmla="*/ 1831193 h 2452614"/>
              <a:gd name="T4" fmla="*/ 621420 w 1242840"/>
              <a:gd name="T5" fmla="*/ 1327193 h 2452614"/>
              <a:gd name="T6" fmla="*/ 1125420 w 1242840"/>
              <a:gd name="T7" fmla="*/ 1831193 h 2452614"/>
              <a:gd name="T8" fmla="*/ 621420 w 1242840"/>
              <a:gd name="T9" fmla="*/ 2335193 h 2452614"/>
              <a:gd name="T10" fmla="*/ 621420 w 1242840"/>
              <a:gd name="T11" fmla="*/ 2452614 h 2452614"/>
              <a:gd name="T12" fmla="*/ 1242840 w 1242840"/>
              <a:gd name="T13" fmla="*/ 1831194 h 2452614"/>
              <a:gd name="T14" fmla="*/ 746658 w 1242840"/>
              <a:gd name="T15" fmla="*/ 1222399 h 2452614"/>
              <a:gd name="T16" fmla="*/ 678126 w 1242840"/>
              <a:gd name="T17" fmla="*/ 1215491 h 2452614"/>
              <a:gd name="T18" fmla="*/ 621420 w 1242840"/>
              <a:gd name="T19" fmla="*/ 0 h 2452614"/>
              <a:gd name="T20" fmla="*/ 564715 w 1242840"/>
              <a:gd name="T21" fmla="*/ 1215491 h 2452614"/>
              <a:gd name="T22" fmla="*/ 496182 w 1242840"/>
              <a:gd name="T23" fmla="*/ 1222399 h 2452614"/>
              <a:gd name="T24" fmla="*/ 0 w 1242840"/>
              <a:gd name="T25" fmla="*/ 1831194 h 2452614"/>
              <a:gd name="T26" fmla="*/ 621420 w 1242840"/>
              <a:gd name="T27" fmla="*/ 2452614 h 245261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42840"/>
              <a:gd name="T43" fmla="*/ 0 h 2452614"/>
              <a:gd name="T44" fmla="*/ 1242840 w 1242840"/>
              <a:gd name="T45" fmla="*/ 2452614 h 245261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42840" h="2452614">
                <a:moveTo>
                  <a:pt x="621420" y="2335193"/>
                </a:moveTo>
                <a:cubicBezTo>
                  <a:pt x="343068" y="2335193"/>
                  <a:pt x="117420" y="2109545"/>
                  <a:pt x="117420" y="1831193"/>
                </a:cubicBezTo>
                <a:cubicBezTo>
                  <a:pt x="117420" y="1552841"/>
                  <a:pt x="343068" y="1327193"/>
                  <a:pt x="621420" y="1327193"/>
                </a:cubicBezTo>
                <a:cubicBezTo>
                  <a:pt x="899772" y="1327193"/>
                  <a:pt x="1125420" y="1552841"/>
                  <a:pt x="1125420" y="1831193"/>
                </a:cubicBezTo>
                <a:cubicBezTo>
                  <a:pt x="1125420" y="2109545"/>
                  <a:pt x="899772" y="2335193"/>
                  <a:pt x="621420" y="2335193"/>
                </a:cubicBezTo>
                <a:close/>
                <a:moveTo>
                  <a:pt x="621420" y="2452614"/>
                </a:moveTo>
                <a:cubicBezTo>
                  <a:pt x="964621" y="2452614"/>
                  <a:pt x="1242840" y="2174395"/>
                  <a:pt x="1242840" y="1831194"/>
                </a:cubicBezTo>
                <a:cubicBezTo>
                  <a:pt x="1242840" y="1530893"/>
                  <a:pt x="1029829" y="1280344"/>
                  <a:pt x="746658" y="1222399"/>
                </a:cubicBezTo>
                <a:lnTo>
                  <a:pt x="678126" y="1215491"/>
                </a:lnTo>
                <a:lnTo>
                  <a:pt x="621420" y="0"/>
                </a:lnTo>
                <a:lnTo>
                  <a:pt x="564715" y="1215491"/>
                </a:lnTo>
                <a:lnTo>
                  <a:pt x="496182" y="1222399"/>
                </a:lnTo>
                <a:cubicBezTo>
                  <a:pt x="213011" y="1280344"/>
                  <a:pt x="0" y="1530893"/>
                  <a:pt x="0" y="1831194"/>
                </a:cubicBezTo>
                <a:cubicBezTo>
                  <a:pt x="0" y="2174395"/>
                  <a:pt x="278219" y="2452614"/>
                  <a:pt x="621420" y="2452614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8" name="任意多边形 88"/>
          <p:cNvSpPr>
            <a:spLocks noChangeArrowheads="1"/>
          </p:cNvSpPr>
          <p:nvPr/>
        </p:nvSpPr>
        <p:spPr bwMode="auto">
          <a:xfrm flipV="1">
            <a:off x="3771900" y="1931988"/>
            <a:ext cx="1243013" cy="3373437"/>
          </a:xfrm>
          <a:custGeom>
            <a:avLst/>
            <a:gdLst>
              <a:gd name="T0" fmla="*/ 621420 w 1242840"/>
              <a:gd name="T1" fmla="*/ 3256859 h 3374279"/>
              <a:gd name="T2" fmla="*/ 117420 w 1242840"/>
              <a:gd name="T3" fmla="*/ 2752859 h 3374279"/>
              <a:gd name="T4" fmla="*/ 621420 w 1242840"/>
              <a:gd name="T5" fmla="*/ 2248859 h 3374279"/>
              <a:gd name="T6" fmla="*/ 1125420 w 1242840"/>
              <a:gd name="T7" fmla="*/ 2752859 h 3374279"/>
              <a:gd name="T8" fmla="*/ 621420 w 1242840"/>
              <a:gd name="T9" fmla="*/ 3256859 h 3374279"/>
              <a:gd name="T10" fmla="*/ 621420 w 1242840"/>
              <a:gd name="T11" fmla="*/ 3374279 h 3374279"/>
              <a:gd name="T12" fmla="*/ 1242840 w 1242840"/>
              <a:gd name="T13" fmla="*/ 2752859 h 3374279"/>
              <a:gd name="T14" fmla="*/ 746658 w 1242840"/>
              <a:gd name="T15" fmla="*/ 2144064 h 3374279"/>
              <a:gd name="T16" fmla="*/ 681437 w 1242840"/>
              <a:gd name="T17" fmla="*/ 2137489 h 3374279"/>
              <a:gd name="T18" fmla="*/ 621420 w 1242840"/>
              <a:gd name="T19" fmla="*/ 0 h 3374279"/>
              <a:gd name="T20" fmla="*/ 561403 w 1242840"/>
              <a:gd name="T21" fmla="*/ 2137489 h 3374279"/>
              <a:gd name="T22" fmla="*/ 496182 w 1242840"/>
              <a:gd name="T23" fmla="*/ 2144064 h 3374279"/>
              <a:gd name="T24" fmla="*/ 0 w 1242840"/>
              <a:gd name="T25" fmla="*/ 2752859 h 3374279"/>
              <a:gd name="T26" fmla="*/ 621420 w 1242840"/>
              <a:gd name="T27" fmla="*/ 3374279 h 337427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42840"/>
              <a:gd name="T43" fmla="*/ 0 h 3374279"/>
              <a:gd name="T44" fmla="*/ 1242840 w 1242840"/>
              <a:gd name="T45" fmla="*/ 3374279 h 337427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42840" h="3374279">
                <a:moveTo>
                  <a:pt x="621420" y="3256859"/>
                </a:moveTo>
                <a:cubicBezTo>
                  <a:pt x="343068" y="3256859"/>
                  <a:pt x="117420" y="3031211"/>
                  <a:pt x="117420" y="2752859"/>
                </a:cubicBezTo>
                <a:cubicBezTo>
                  <a:pt x="117420" y="2474507"/>
                  <a:pt x="343068" y="2248859"/>
                  <a:pt x="621420" y="2248859"/>
                </a:cubicBezTo>
                <a:cubicBezTo>
                  <a:pt x="899772" y="2248859"/>
                  <a:pt x="1125420" y="2474507"/>
                  <a:pt x="1125420" y="2752859"/>
                </a:cubicBezTo>
                <a:cubicBezTo>
                  <a:pt x="1125420" y="3031211"/>
                  <a:pt x="899772" y="3256859"/>
                  <a:pt x="621420" y="3256859"/>
                </a:cubicBezTo>
                <a:close/>
                <a:moveTo>
                  <a:pt x="621420" y="3374279"/>
                </a:moveTo>
                <a:cubicBezTo>
                  <a:pt x="964621" y="3374279"/>
                  <a:pt x="1242840" y="3096060"/>
                  <a:pt x="1242840" y="2752859"/>
                </a:cubicBezTo>
                <a:cubicBezTo>
                  <a:pt x="1242840" y="2452558"/>
                  <a:pt x="1029829" y="2202009"/>
                  <a:pt x="746658" y="2144064"/>
                </a:cubicBezTo>
                <a:lnTo>
                  <a:pt x="681437" y="2137489"/>
                </a:lnTo>
                <a:lnTo>
                  <a:pt x="621420" y="0"/>
                </a:lnTo>
                <a:lnTo>
                  <a:pt x="561403" y="2137489"/>
                </a:lnTo>
                <a:lnTo>
                  <a:pt x="496182" y="2144064"/>
                </a:lnTo>
                <a:cubicBezTo>
                  <a:pt x="213011" y="2202009"/>
                  <a:pt x="0" y="2452558"/>
                  <a:pt x="0" y="2752859"/>
                </a:cubicBezTo>
                <a:cubicBezTo>
                  <a:pt x="0" y="3096060"/>
                  <a:pt x="278219" y="3374279"/>
                  <a:pt x="621420" y="3374279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0" name="任意多边形 89"/>
          <p:cNvSpPr>
            <a:spLocks noChangeArrowheads="1"/>
          </p:cNvSpPr>
          <p:nvPr/>
        </p:nvSpPr>
        <p:spPr bwMode="auto">
          <a:xfrm flipV="1">
            <a:off x="5562600" y="2462213"/>
            <a:ext cx="1243013" cy="2884487"/>
          </a:xfrm>
          <a:custGeom>
            <a:avLst/>
            <a:gdLst>
              <a:gd name="T0" fmla="*/ 621420 w 1242840"/>
              <a:gd name="T1" fmla="*/ 2767001 h 2884421"/>
              <a:gd name="T2" fmla="*/ 117420 w 1242840"/>
              <a:gd name="T3" fmla="*/ 2263001 h 2884421"/>
              <a:gd name="T4" fmla="*/ 621420 w 1242840"/>
              <a:gd name="T5" fmla="*/ 1759001 h 2884421"/>
              <a:gd name="T6" fmla="*/ 1125420 w 1242840"/>
              <a:gd name="T7" fmla="*/ 2263001 h 2884421"/>
              <a:gd name="T8" fmla="*/ 621420 w 1242840"/>
              <a:gd name="T9" fmla="*/ 2767001 h 2884421"/>
              <a:gd name="T10" fmla="*/ 621420 w 1242840"/>
              <a:gd name="T11" fmla="*/ 2884421 h 2884421"/>
              <a:gd name="T12" fmla="*/ 1242840 w 1242840"/>
              <a:gd name="T13" fmla="*/ 2263001 h 2884421"/>
              <a:gd name="T14" fmla="*/ 746658 w 1242840"/>
              <a:gd name="T15" fmla="*/ 1654206 h 2884421"/>
              <a:gd name="T16" fmla="*/ 667644 w 1242840"/>
              <a:gd name="T17" fmla="*/ 1646241 h 2884421"/>
              <a:gd name="T18" fmla="*/ 621420 w 1242840"/>
              <a:gd name="T19" fmla="*/ 0 h 2884421"/>
              <a:gd name="T20" fmla="*/ 575197 w 1242840"/>
              <a:gd name="T21" fmla="*/ 1646241 h 2884421"/>
              <a:gd name="T22" fmla="*/ 496182 w 1242840"/>
              <a:gd name="T23" fmla="*/ 1654206 h 2884421"/>
              <a:gd name="T24" fmla="*/ 0 w 1242840"/>
              <a:gd name="T25" fmla="*/ 2263001 h 2884421"/>
              <a:gd name="T26" fmla="*/ 621420 w 1242840"/>
              <a:gd name="T27" fmla="*/ 2884421 h 288442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42840"/>
              <a:gd name="T43" fmla="*/ 0 h 2884421"/>
              <a:gd name="T44" fmla="*/ 1242840 w 1242840"/>
              <a:gd name="T45" fmla="*/ 2884421 h 2884421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42840" h="2884421">
                <a:moveTo>
                  <a:pt x="621420" y="2767001"/>
                </a:moveTo>
                <a:cubicBezTo>
                  <a:pt x="343068" y="2767001"/>
                  <a:pt x="117420" y="2541353"/>
                  <a:pt x="117420" y="2263001"/>
                </a:cubicBezTo>
                <a:cubicBezTo>
                  <a:pt x="117420" y="1984649"/>
                  <a:pt x="343068" y="1759001"/>
                  <a:pt x="621420" y="1759001"/>
                </a:cubicBezTo>
                <a:cubicBezTo>
                  <a:pt x="899772" y="1759001"/>
                  <a:pt x="1125420" y="1984649"/>
                  <a:pt x="1125420" y="2263001"/>
                </a:cubicBezTo>
                <a:cubicBezTo>
                  <a:pt x="1125420" y="2541353"/>
                  <a:pt x="899772" y="2767001"/>
                  <a:pt x="621420" y="2767001"/>
                </a:cubicBezTo>
                <a:close/>
                <a:moveTo>
                  <a:pt x="621420" y="2884421"/>
                </a:moveTo>
                <a:cubicBezTo>
                  <a:pt x="964621" y="2884421"/>
                  <a:pt x="1242840" y="2606202"/>
                  <a:pt x="1242840" y="2263001"/>
                </a:cubicBezTo>
                <a:cubicBezTo>
                  <a:pt x="1242840" y="1962700"/>
                  <a:pt x="1029829" y="1712151"/>
                  <a:pt x="746658" y="1654206"/>
                </a:cubicBezTo>
                <a:lnTo>
                  <a:pt x="667644" y="1646241"/>
                </a:lnTo>
                <a:lnTo>
                  <a:pt x="621420" y="0"/>
                </a:lnTo>
                <a:lnTo>
                  <a:pt x="575197" y="1646241"/>
                </a:lnTo>
                <a:lnTo>
                  <a:pt x="496182" y="1654206"/>
                </a:lnTo>
                <a:cubicBezTo>
                  <a:pt x="213011" y="1712151"/>
                  <a:pt x="0" y="1962700"/>
                  <a:pt x="0" y="2263001"/>
                </a:cubicBezTo>
                <a:cubicBezTo>
                  <a:pt x="0" y="2606202"/>
                  <a:pt x="278219" y="2884421"/>
                  <a:pt x="621420" y="2884421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3" name="任意多边形 90"/>
          <p:cNvSpPr>
            <a:spLocks noChangeArrowheads="1"/>
          </p:cNvSpPr>
          <p:nvPr/>
        </p:nvSpPr>
        <p:spPr bwMode="auto">
          <a:xfrm flipV="1">
            <a:off x="7310438" y="1843088"/>
            <a:ext cx="1243012" cy="3455987"/>
          </a:xfrm>
          <a:custGeom>
            <a:avLst/>
            <a:gdLst>
              <a:gd name="T0" fmla="*/ 621420 w 1242840"/>
              <a:gd name="T1" fmla="*/ 3338504 h 3455924"/>
              <a:gd name="T2" fmla="*/ 117420 w 1242840"/>
              <a:gd name="T3" fmla="*/ 2834504 h 3455924"/>
              <a:gd name="T4" fmla="*/ 621420 w 1242840"/>
              <a:gd name="T5" fmla="*/ 2330504 h 3455924"/>
              <a:gd name="T6" fmla="*/ 1125420 w 1242840"/>
              <a:gd name="T7" fmla="*/ 2834504 h 3455924"/>
              <a:gd name="T8" fmla="*/ 621420 w 1242840"/>
              <a:gd name="T9" fmla="*/ 3338504 h 3455924"/>
              <a:gd name="T10" fmla="*/ 621420 w 1242840"/>
              <a:gd name="T11" fmla="*/ 3455924 h 3455924"/>
              <a:gd name="T12" fmla="*/ 1242840 w 1242840"/>
              <a:gd name="T13" fmla="*/ 2834504 h 3455924"/>
              <a:gd name="T14" fmla="*/ 746658 w 1242840"/>
              <a:gd name="T15" fmla="*/ 2225709 h 3455924"/>
              <a:gd name="T16" fmla="*/ 683736 w 1242840"/>
              <a:gd name="T17" fmla="*/ 2219366 h 3455924"/>
              <a:gd name="T18" fmla="*/ 621420 w 1242840"/>
              <a:gd name="T19" fmla="*/ 0 h 3455924"/>
              <a:gd name="T20" fmla="*/ 559105 w 1242840"/>
              <a:gd name="T21" fmla="*/ 2219366 h 3455924"/>
              <a:gd name="T22" fmla="*/ 496182 w 1242840"/>
              <a:gd name="T23" fmla="*/ 2225709 h 3455924"/>
              <a:gd name="T24" fmla="*/ 0 w 1242840"/>
              <a:gd name="T25" fmla="*/ 2834504 h 3455924"/>
              <a:gd name="T26" fmla="*/ 621420 w 1242840"/>
              <a:gd name="T27" fmla="*/ 3455924 h 345592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42840"/>
              <a:gd name="T43" fmla="*/ 0 h 3455924"/>
              <a:gd name="T44" fmla="*/ 1242840 w 1242840"/>
              <a:gd name="T45" fmla="*/ 3455924 h 345592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42840" h="3455924">
                <a:moveTo>
                  <a:pt x="621420" y="3338504"/>
                </a:moveTo>
                <a:cubicBezTo>
                  <a:pt x="343068" y="3338504"/>
                  <a:pt x="117420" y="3112856"/>
                  <a:pt x="117420" y="2834504"/>
                </a:cubicBezTo>
                <a:cubicBezTo>
                  <a:pt x="117420" y="2556152"/>
                  <a:pt x="343068" y="2330504"/>
                  <a:pt x="621420" y="2330504"/>
                </a:cubicBezTo>
                <a:cubicBezTo>
                  <a:pt x="899772" y="2330504"/>
                  <a:pt x="1125420" y="2556152"/>
                  <a:pt x="1125420" y="2834504"/>
                </a:cubicBezTo>
                <a:cubicBezTo>
                  <a:pt x="1125420" y="3112856"/>
                  <a:pt x="899772" y="3338504"/>
                  <a:pt x="621420" y="3338504"/>
                </a:cubicBezTo>
                <a:close/>
                <a:moveTo>
                  <a:pt x="621420" y="3455924"/>
                </a:moveTo>
                <a:cubicBezTo>
                  <a:pt x="964621" y="3455924"/>
                  <a:pt x="1242840" y="3177705"/>
                  <a:pt x="1242840" y="2834504"/>
                </a:cubicBezTo>
                <a:cubicBezTo>
                  <a:pt x="1242840" y="2534203"/>
                  <a:pt x="1029829" y="2283654"/>
                  <a:pt x="746658" y="2225709"/>
                </a:cubicBezTo>
                <a:lnTo>
                  <a:pt x="683736" y="2219366"/>
                </a:lnTo>
                <a:lnTo>
                  <a:pt x="621420" y="0"/>
                </a:lnTo>
                <a:lnTo>
                  <a:pt x="559105" y="2219366"/>
                </a:lnTo>
                <a:lnTo>
                  <a:pt x="496182" y="2225709"/>
                </a:lnTo>
                <a:cubicBezTo>
                  <a:pt x="213011" y="2283654"/>
                  <a:pt x="0" y="2534203"/>
                  <a:pt x="0" y="2834504"/>
                </a:cubicBezTo>
                <a:cubicBezTo>
                  <a:pt x="0" y="3177705"/>
                  <a:pt x="278219" y="3455924"/>
                  <a:pt x="621420" y="3455924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4" name="任意多边形 91"/>
          <p:cNvSpPr>
            <a:spLocks noChangeArrowheads="1"/>
          </p:cNvSpPr>
          <p:nvPr/>
        </p:nvSpPr>
        <p:spPr bwMode="auto">
          <a:xfrm flipV="1">
            <a:off x="8934450" y="2635250"/>
            <a:ext cx="1243013" cy="2705100"/>
          </a:xfrm>
          <a:custGeom>
            <a:avLst/>
            <a:gdLst>
              <a:gd name="T0" fmla="*/ 621420 w 1242840"/>
              <a:gd name="T1" fmla="*/ 2587386 h 2704806"/>
              <a:gd name="T2" fmla="*/ 117420 w 1242840"/>
              <a:gd name="T3" fmla="*/ 2083386 h 2704806"/>
              <a:gd name="T4" fmla="*/ 621420 w 1242840"/>
              <a:gd name="T5" fmla="*/ 1579386 h 2704806"/>
              <a:gd name="T6" fmla="*/ 1125420 w 1242840"/>
              <a:gd name="T7" fmla="*/ 2083386 h 2704806"/>
              <a:gd name="T8" fmla="*/ 621420 w 1242840"/>
              <a:gd name="T9" fmla="*/ 2587386 h 2704806"/>
              <a:gd name="T10" fmla="*/ 621420 w 1242840"/>
              <a:gd name="T11" fmla="*/ 2704806 h 2704806"/>
              <a:gd name="T12" fmla="*/ 1242840 w 1242840"/>
              <a:gd name="T13" fmla="*/ 2083386 h 2704806"/>
              <a:gd name="T14" fmla="*/ 746658 w 1242840"/>
              <a:gd name="T15" fmla="*/ 1474591 h 2704806"/>
              <a:gd name="T16" fmla="*/ 662586 w 1242840"/>
              <a:gd name="T17" fmla="*/ 1466116 h 2704806"/>
              <a:gd name="T18" fmla="*/ 621420 w 1242840"/>
              <a:gd name="T19" fmla="*/ 0 h 2704806"/>
              <a:gd name="T20" fmla="*/ 580254 w 1242840"/>
              <a:gd name="T21" fmla="*/ 1466116 h 2704806"/>
              <a:gd name="T22" fmla="*/ 496182 w 1242840"/>
              <a:gd name="T23" fmla="*/ 1474591 h 2704806"/>
              <a:gd name="T24" fmla="*/ 0 w 1242840"/>
              <a:gd name="T25" fmla="*/ 2083386 h 2704806"/>
              <a:gd name="T26" fmla="*/ 621420 w 1242840"/>
              <a:gd name="T27" fmla="*/ 2704806 h 270480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42840"/>
              <a:gd name="T43" fmla="*/ 0 h 2704806"/>
              <a:gd name="T44" fmla="*/ 1242840 w 1242840"/>
              <a:gd name="T45" fmla="*/ 2704806 h 270480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42840" h="2704806">
                <a:moveTo>
                  <a:pt x="621420" y="2587386"/>
                </a:moveTo>
                <a:cubicBezTo>
                  <a:pt x="343068" y="2587386"/>
                  <a:pt x="117420" y="2361738"/>
                  <a:pt x="117420" y="2083386"/>
                </a:cubicBezTo>
                <a:cubicBezTo>
                  <a:pt x="117420" y="1805034"/>
                  <a:pt x="343068" y="1579386"/>
                  <a:pt x="621420" y="1579386"/>
                </a:cubicBezTo>
                <a:cubicBezTo>
                  <a:pt x="899772" y="1579386"/>
                  <a:pt x="1125420" y="1805034"/>
                  <a:pt x="1125420" y="2083386"/>
                </a:cubicBezTo>
                <a:cubicBezTo>
                  <a:pt x="1125420" y="2361738"/>
                  <a:pt x="899772" y="2587386"/>
                  <a:pt x="621420" y="2587386"/>
                </a:cubicBezTo>
                <a:close/>
                <a:moveTo>
                  <a:pt x="621420" y="2704806"/>
                </a:moveTo>
                <a:cubicBezTo>
                  <a:pt x="964621" y="2704806"/>
                  <a:pt x="1242840" y="2426587"/>
                  <a:pt x="1242840" y="2083386"/>
                </a:cubicBezTo>
                <a:cubicBezTo>
                  <a:pt x="1242840" y="1783085"/>
                  <a:pt x="1029829" y="1532536"/>
                  <a:pt x="746658" y="1474591"/>
                </a:cubicBezTo>
                <a:lnTo>
                  <a:pt x="662586" y="1466116"/>
                </a:lnTo>
                <a:lnTo>
                  <a:pt x="621420" y="0"/>
                </a:lnTo>
                <a:lnTo>
                  <a:pt x="580254" y="1466116"/>
                </a:lnTo>
                <a:lnTo>
                  <a:pt x="496182" y="1474591"/>
                </a:lnTo>
                <a:cubicBezTo>
                  <a:pt x="213011" y="1532536"/>
                  <a:pt x="0" y="1783085"/>
                  <a:pt x="0" y="2083386"/>
                </a:cubicBezTo>
                <a:cubicBezTo>
                  <a:pt x="0" y="2426587"/>
                  <a:pt x="278219" y="2704806"/>
                  <a:pt x="621420" y="2704806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6" name="直接连接符 92"/>
          <p:cNvSpPr>
            <a:spLocks noChangeShapeType="1"/>
          </p:cNvSpPr>
          <p:nvPr/>
        </p:nvSpPr>
        <p:spPr bwMode="auto">
          <a:xfrm>
            <a:off x="1955800" y="5318125"/>
            <a:ext cx="8150225" cy="1588"/>
          </a:xfrm>
          <a:prstGeom prst="line">
            <a:avLst/>
          </a:prstGeom>
          <a:noFill/>
          <a:ln w="15875" cap="flat" cmpd="sng">
            <a:solidFill>
              <a:srgbClr val="404040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椭圆 93"/>
          <p:cNvSpPr>
            <a:spLocks noChangeAspect="1" noChangeArrowheads="1"/>
          </p:cNvSpPr>
          <p:nvPr/>
        </p:nvSpPr>
        <p:spPr bwMode="auto">
          <a:xfrm>
            <a:off x="2365375" y="5213350"/>
            <a:ext cx="250825" cy="252413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8" name="椭圆 94"/>
          <p:cNvSpPr>
            <a:spLocks noChangeAspect="1" noChangeArrowheads="1"/>
          </p:cNvSpPr>
          <p:nvPr/>
        </p:nvSpPr>
        <p:spPr bwMode="auto">
          <a:xfrm>
            <a:off x="4254500" y="5203825"/>
            <a:ext cx="252413" cy="252413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19" name="椭圆 95"/>
          <p:cNvSpPr>
            <a:spLocks noChangeAspect="1" noChangeArrowheads="1"/>
          </p:cNvSpPr>
          <p:nvPr/>
        </p:nvSpPr>
        <p:spPr bwMode="auto">
          <a:xfrm>
            <a:off x="6054725" y="5213350"/>
            <a:ext cx="252413" cy="252413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20" name="椭圆 96"/>
          <p:cNvSpPr>
            <a:spLocks noChangeAspect="1" noChangeArrowheads="1"/>
          </p:cNvSpPr>
          <p:nvPr/>
        </p:nvSpPr>
        <p:spPr bwMode="auto">
          <a:xfrm>
            <a:off x="7794625" y="5203825"/>
            <a:ext cx="250825" cy="252413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21" name="椭圆 97"/>
          <p:cNvSpPr>
            <a:spLocks noChangeAspect="1" noChangeArrowheads="1"/>
          </p:cNvSpPr>
          <p:nvPr/>
        </p:nvSpPr>
        <p:spPr bwMode="auto">
          <a:xfrm>
            <a:off x="9431338" y="5213350"/>
            <a:ext cx="252412" cy="252413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22" name="文本框 98"/>
          <p:cNvSpPr>
            <a:spLocks noChangeArrowheads="1"/>
          </p:cNvSpPr>
          <p:nvPr/>
        </p:nvSpPr>
        <p:spPr bwMode="auto">
          <a:xfrm>
            <a:off x="2114550" y="3254375"/>
            <a:ext cx="8064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smtClean="0">
                <a:solidFill>
                  <a:srgbClr val="DA1D27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2014</a:t>
            </a:r>
            <a:endParaRPr lang="en-US" b="1" dirty="0">
              <a:solidFill>
                <a:srgbClr val="DA1D27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3" name="文本框 99"/>
          <p:cNvSpPr>
            <a:spLocks noChangeArrowheads="1"/>
          </p:cNvSpPr>
          <p:nvPr/>
        </p:nvSpPr>
        <p:spPr bwMode="auto">
          <a:xfrm>
            <a:off x="3981450" y="2298700"/>
            <a:ext cx="806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DA1D27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2015</a:t>
            </a:r>
            <a:endParaRPr lang="en-US" b="1" dirty="0">
              <a:solidFill>
                <a:srgbClr val="DA1D27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4" name="文本框 100"/>
          <p:cNvSpPr>
            <a:spLocks noChangeArrowheads="1"/>
          </p:cNvSpPr>
          <p:nvPr/>
        </p:nvSpPr>
        <p:spPr bwMode="auto">
          <a:xfrm>
            <a:off x="5786438" y="2841625"/>
            <a:ext cx="806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DA1D27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2016</a:t>
            </a:r>
            <a:endParaRPr lang="en-US" b="1" dirty="0">
              <a:solidFill>
                <a:srgbClr val="DA1D27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5" name="文本框 101"/>
          <p:cNvSpPr>
            <a:spLocks noChangeArrowheads="1"/>
          </p:cNvSpPr>
          <p:nvPr/>
        </p:nvSpPr>
        <p:spPr bwMode="auto">
          <a:xfrm>
            <a:off x="7534275" y="2216150"/>
            <a:ext cx="806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DA1D27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2017</a:t>
            </a:r>
            <a:endParaRPr lang="en-US" b="1" dirty="0">
              <a:solidFill>
                <a:srgbClr val="DA1D27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6" name="文本框 102"/>
          <p:cNvSpPr>
            <a:spLocks noChangeArrowheads="1"/>
          </p:cNvSpPr>
          <p:nvPr/>
        </p:nvSpPr>
        <p:spPr bwMode="auto">
          <a:xfrm>
            <a:off x="9151938" y="2986088"/>
            <a:ext cx="806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DA1D27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2018</a:t>
            </a:r>
            <a:endParaRPr lang="en-US" b="1" dirty="0">
              <a:solidFill>
                <a:srgbClr val="DA1D27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7" name="文本框 103"/>
          <p:cNvSpPr>
            <a:spLocks noChangeArrowheads="1"/>
          </p:cNvSpPr>
          <p:nvPr/>
        </p:nvSpPr>
        <p:spPr bwMode="auto">
          <a:xfrm>
            <a:off x="1931988" y="5611813"/>
            <a:ext cx="11160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D0D0D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1,458</a:t>
            </a:r>
            <a:endParaRPr lang="zh-CN" altLang="en-US" sz="3200" b="1">
              <a:solidFill>
                <a:srgbClr val="0D0D0D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8" name="文本框 104"/>
          <p:cNvSpPr>
            <a:spLocks noChangeArrowheads="1"/>
          </p:cNvSpPr>
          <p:nvPr/>
        </p:nvSpPr>
        <p:spPr bwMode="auto">
          <a:xfrm>
            <a:off x="7270750" y="5632450"/>
            <a:ext cx="13223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D0D0D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12,591</a:t>
            </a:r>
            <a:endParaRPr lang="zh-CN" altLang="en-US" sz="3200" b="1">
              <a:solidFill>
                <a:srgbClr val="0D0D0D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9" name="文本框 105"/>
          <p:cNvSpPr>
            <a:spLocks noChangeArrowheads="1"/>
          </p:cNvSpPr>
          <p:nvPr/>
        </p:nvSpPr>
        <p:spPr bwMode="auto">
          <a:xfrm>
            <a:off x="5565775" y="5632450"/>
            <a:ext cx="1114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D0D0D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5,674</a:t>
            </a:r>
            <a:endParaRPr lang="zh-CN" altLang="en-US" sz="3200" b="1">
              <a:solidFill>
                <a:srgbClr val="0D0D0D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0" name="文本框 106"/>
          <p:cNvSpPr>
            <a:spLocks noChangeArrowheads="1"/>
          </p:cNvSpPr>
          <p:nvPr/>
        </p:nvSpPr>
        <p:spPr bwMode="auto">
          <a:xfrm>
            <a:off x="3835400" y="5611813"/>
            <a:ext cx="11160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D0D0D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2,345</a:t>
            </a:r>
            <a:endParaRPr lang="zh-CN" altLang="en-US" sz="3200" b="1">
              <a:solidFill>
                <a:srgbClr val="0D0D0D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1" name="文本框 107"/>
          <p:cNvSpPr>
            <a:spLocks noChangeArrowheads="1"/>
          </p:cNvSpPr>
          <p:nvPr/>
        </p:nvSpPr>
        <p:spPr bwMode="auto">
          <a:xfrm>
            <a:off x="8977313" y="5624513"/>
            <a:ext cx="11160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D0D0D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3,867</a:t>
            </a:r>
            <a:endParaRPr lang="zh-CN" altLang="en-US" sz="3200" b="1">
              <a:solidFill>
                <a:srgbClr val="0D0D0D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668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融资需求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Freeform 5"/>
          <p:cNvSpPr>
            <a:spLocks noChangeArrowheads="1"/>
          </p:cNvSpPr>
          <p:nvPr/>
        </p:nvSpPr>
        <p:spPr bwMode="auto">
          <a:xfrm>
            <a:off x="4851400" y="2116138"/>
            <a:ext cx="1163638" cy="3790950"/>
          </a:xfrm>
          <a:custGeom>
            <a:avLst/>
            <a:gdLst>
              <a:gd name="T0" fmla="*/ 66 w 820"/>
              <a:gd name="T1" fmla="*/ 2494 h 2674"/>
              <a:gd name="T2" fmla="*/ 5 w 820"/>
              <a:gd name="T3" fmla="*/ 2542 h 2674"/>
              <a:gd name="T4" fmla="*/ 20 w 820"/>
              <a:gd name="T5" fmla="*/ 2565 h 2674"/>
              <a:gd name="T6" fmla="*/ 180 w 820"/>
              <a:gd name="T7" fmla="*/ 2553 h 2674"/>
              <a:gd name="T8" fmla="*/ 245 w 820"/>
              <a:gd name="T9" fmla="*/ 2531 h 2674"/>
              <a:gd name="T10" fmla="*/ 295 w 820"/>
              <a:gd name="T11" fmla="*/ 2496 h 2674"/>
              <a:gd name="T12" fmla="*/ 294 w 820"/>
              <a:gd name="T13" fmla="*/ 2445 h 2674"/>
              <a:gd name="T14" fmla="*/ 330 w 820"/>
              <a:gd name="T15" fmla="*/ 2361 h 2674"/>
              <a:gd name="T16" fmla="*/ 347 w 820"/>
              <a:gd name="T17" fmla="*/ 2030 h 2674"/>
              <a:gd name="T18" fmla="*/ 427 w 820"/>
              <a:gd name="T19" fmla="*/ 1563 h 2674"/>
              <a:gd name="T20" fmla="*/ 516 w 820"/>
              <a:gd name="T21" fmla="*/ 1717 h 2674"/>
              <a:gd name="T22" fmla="*/ 600 w 820"/>
              <a:gd name="T23" fmla="*/ 2310 h 2674"/>
              <a:gd name="T24" fmla="*/ 594 w 820"/>
              <a:gd name="T25" fmla="*/ 2427 h 2674"/>
              <a:gd name="T26" fmla="*/ 615 w 820"/>
              <a:gd name="T27" fmla="*/ 2485 h 2674"/>
              <a:gd name="T28" fmla="*/ 625 w 820"/>
              <a:gd name="T29" fmla="*/ 2512 h 2674"/>
              <a:gd name="T30" fmla="*/ 619 w 820"/>
              <a:gd name="T31" fmla="*/ 2536 h 2674"/>
              <a:gd name="T32" fmla="*/ 616 w 820"/>
              <a:gd name="T33" fmla="*/ 2559 h 2674"/>
              <a:gd name="T34" fmla="*/ 586 w 820"/>
              <a:gd name="T35" fmla="*/ 2620 h 2674"/>
              <a:gd name="T36" fmla="*/ 617 w 820"/>
              <a:gd name="T37" fmla="*/ 2669 h 2674"/>
              <a:gd name="T38" fmla="*/ 742 w 820"/>
              <a:gd name="T39" fmla="*/ 2628 h 2674"/>
              <a:gd name="T40" fmla="*/ 756 w 820"/>
              <a:gd name="T41" fmla="*/ 2601 h 2674"/>
              <a:gd name="T42" fmla="*/ 754 w 820"/>
              <a:gd name="T43" fmla="*/ 2568 h 2674"/>
              <a:gd name="T44" fmla="*/ 757 w 820"/>
              <a:gd name="T45" fmla="*/ 2502 h 2674"/>
              <a:gd name="T46" fmla="*/ 794 w 820"/>
              <a:gd name="T47" fmla="*/ 2288 h 2674"/>
              <a:gd name="T48" fmla="*/ 740 w 820"/>
              <a:gd name="T49" fmla="*/ 1818 h 2674"/>
              <a:gd name="T50" fmla="*/ 721 w 820"/>
              <a:gd name="T51" fmla="*/ 1473 h 2674"/>
              <a:gd name="T52" fmla="*/ 747 w 820"/>
              <a:gd name="T53" fmla="*/ 1320 h 2674"/>
              <a:gd name="T54" fmla="*/ 733 w 820"/>
              <a:gd name="T55" fmla="*/ 1114 h 2674"/>
              <a:gd name="T56" fmla="*/ 703 w 820"/>
              <a:gd name="T57" fmla="*/ 860 h 2674"/>
              <a:gd name="T58" fmla="*/ 795 w 820"/>
              <a:gd name="T59" fmla="*/ 616 h 2674"/>
              <a:gd name="T60" fmla="*/ 758 w 820"/>
              <a:gd name="T61" fmla="*/ 413 h 2674"/>
              <a:gd name="T62" fmla="*/ 592 w 820"/>
              <a:gd name="T63" fmla="*/ 315 h 2674"/>
              <a:gd name="T64" fmla="*/ 593 w 820"/>
              <a:gd name="T65" fmla="*/ 276 h 2674"/>
              <a:gd name="T66" fmla="*/ 612 w 820"/>
              <a:gd name="T67" fmla="*/ 234 h 2674"/>
              <a:gd name="T68" fmla="*/ 625 w 820"/>
              <a:gd name="T69" fmla="*/ 155 h 2674"/>
              <a:gd name="T70" fmla="*/ 623 w 820"/>
              <a:gd name="T71" fmla="*/ 102 h 2674"/>
              <a:gd name="T72" fmla="*/ 605 w 820"/>
              <a:gd name="T73" fmla="*/ 39 h 2674"/>
              <a:gd name="T74" fmla="*/ 547 w 820"/>
              <a:gd name="T75" fmla="*/ 9 h 2674"/>
              <a:gd name="T76" fmla="*/ 487 w 820"/>
              <a:gd name="T77" fmla="*/ 10 h 2674"/>
              <a:gd name="T78" fmla="*/ 430 w 820"/>
              <a:gd name="T79" fmla="*/ 24 h 2674"/>
              <a:gd name="T80" fmla="*/ 395 w 820"/>
              <a:gd name="T81" fmla="*/ 63 h 2674"/>
              <a:gd name="T82" fmla="*/ 383 w 820"/>
              <a:gd name="T83" fmla="*/ 111 h 2674"/>
              <a:gd name="T84" fmla="*/ 382 w 820"/>
              <a:gd name="T85" fmla="*/ 154 h 2674"/>
              <a:gd name="T86" fmla="*/ 387 w 820"/>
              <a:gd name="T87" fmla="*/ 183 h 2674"/>
              <a:gd name="T88" fmla="*/ 389 w 820"/>
              <a:gd name="T89" fmla="*/ 205 h 2674"/>
              <a:gd name="T90" fmla="*/ 400 w 820"/>
              <a:gd name="T91" fmla="*/ 278 h 2674"/>
              <a:gd name="T92" fmla="*/ 418 w 820"/>
              <a:gd name="T93" fmla="*/ 347 h 2674"/>
              <a:gd name="T94" fmla="*/ 259 w 820"/>
              <a:gd name="T95" fmla="*/ 404 h 2674"/>
              <a:gd name="T96" fmla="*/ 172 w 820"/>
              <a:gd name="T97" fmla="*/ 575 h 2674"/>
              <a:gd name="T98" fmla="*/ 154 w 820"/>
              <a:gd name="T99" fmla="*/ 864 h 2674"/>
              <a:gd name="T100" fmla="*/ 165 w 820"/>
              <a:gd name="T101" fmla="*/ 1076 h 2674"/>
              <a:gd name="T102" fmla="*/ 145 w 820"/>
              <a:gd name="T103" fmla="*/ 1283 h 2674"/>
              <a:gd name="T104" fmla="*/ 177 w 820"/>
              <a:gd name="T105" fmla="*/ 1538 h 2674"/>
              <a:gd name="T106" fmla="*/ 182 w 820"/>
              <a:gd name="T107" fmla="*/ 2117 h 2674"/>
              <a:gd name="T108" fmla="*/ 183 w 820"/>
              <a:gd name="T109" fmla="*/ 2221 h 2674"/>
              <a:gd name="T110" fmla="*/ 151 w 820"/>
              <a:gd name="T111" fmla="*/ 2302 h 2674"/>
              <a:gd name="T112" fmla="*/ 131 w 820"/>
              <a:gd name="T113" fmla="*/ 2412 h 2674"/>
              <a:gd name="T114" fmla="*/ 137 w 820"/>
              <a:gd name="T115" fmla="*/ 2435 h 2674"/>
              <a:gd name="T116" fmla="*/ 106 w 820"/>
              <a:gd name="T117" fmla="*/ 2458 h 2674"/>
              <a:gd name="T118" fmla="*/ 84 w 820"/>
              <a:gd name="T119" fmla="*/ 2469 h 267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820"/>
              <a:gd name="T181" fmla="*/ 0 h 2674"/>
              <a:gd name="T182" fmla="*/ 820 w 820"/>
              <a:gd name="T183" fmla="*/ 2674 h 267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820" h="2674">
                <a:moveTo>
                  <a:pt x="84" y="2484"/>
                </a:moveTo>
                <a:cubicBezTo>
                  <a:pt x="79" y="2488"/>
                  <a:pt x="74" y="2491"/>
                  <a:pt x="66" y="2494"/>
                </a:cubicBezTo>
                <a:cubicBezTo>
                  <a:pt x="41" y="2502"/>
                  <a:pt x="7" y="2515"/>
                  <a:pt x="6" y="2528"/>
                </a:cubicBezTo>
                <a:cubicBezTo>
                  <a:pt x="5" y="2541"/>
                  <a:pt x="5" y="2542"/>
                  <a:pt x="5" y="2542"/>
                </a:cubicBezTo>
                <a:cubicBezTo>
                  <a:pt x="5" y="2542"/>
                  <a:pt x="0" y="2544"/>
                  <a:pt x="1" y="2550"/>
                </a:cubicBezTo>
                <a:cubicBezTo>
                  <a:pt x="1" y="2557"/>
                  <a:pt x="3" y="2561"/>
                  <a:pt x="20" y="2565"/>
                </a:cubicBezTo>
                <a:cubicBezTo>
                  <a:pt x="37" y="2569"/>
                  <a:pt x="75" y="2581"/>
                  <a:pt x="100" y="2577"/>
                </a:cubicBezTo>
                <a:cubicBezTo>
                  <a:pt x="125" y="2574"/>
                  <a:pt x="159" y="2573"/>
                  <a:pt x="180" y="2553"/>
                </a:cubicBezTo>
                <a:cubicBezTo>
                  <a:pt x="200" y="2534"/>
                  <a:pt x="217" y="2529"/>
                  <a:pt x="217" y="2529"/>
                </a:cubicBezTo>
                <a:cubicBezTo>
                  <a:pt x="245" y="2531"/>
                  <a:pt x="245" y="2531"/>
                  <a:pt x="245" y="2531"/>
                </a:cubicBezTo>
                <a:cubicBezTo>
                  <a:pt x="295" y="2522"/>
                  <a:pt x="295" y="2522"/>
                  <a:pt x="295" y="2522"/>
                </a:cubicBezTo>
                <a:cubicBezTo>
                  <a:pt x="295" y="2496"/>
                  <a:pt x="295" y="2496"/>
                  <a:pt x="295" y="2496"/>
                </a:cubicBezTo>
                <a:cubicBezTo>
                  <a:pt x="295" y="2496"/>
                  <a:pt x="305" y="2492"/>
                  <a:pt x="299" y="2467"/>
                </a:cubicBezTo>
                <a:cubicBezTo>
                  <a:pt x="297" y="2455"/>
                  <a:pt x="295" y="2450"/>
                  <a:pt x="294" y="2445"/>
                </a:cubicBezTo>
                <a:cubicBezTo>
                  <a:pt x="294" y="2446"/>
                  <a:pt x="294" y="2446"/>
                  <a:pt x="294" y="2446"/>
                </a:cubicBezTo>
                <a:cubicBezTo>
                  <a:pt x="326" y="2444"/>
                  <a:pt x="324" y="2379"/>
                  <a:pt x="330" y="2361"/>
                </a:cubicBezTo>
                <a:cubicBezTo>
                  <a:pt x="342" y="2340"/>
                  <a:pt x="381" y="2234"/>
                  <a:pt x="365" y="2190"/>
                </a:cubicBezTo>
                <a:cubicBezTo>
                  <a:pt x="348" y="2145"/>
                  <a:pt x="343" y="2098"/>
                  <a:pt x="347" y="2030"/>
                </a:cubicBezTo>
                <a:cubicBezTo>
                  <a:pt x="351" y="1961"/>
                  <a:pt x="367" y="1844"/>
                  <a:pt x="387" y="1751"/>
                </a:cubicBezTo>
                <a:cubicBezTo>
                  <a:pt x="407" y="1658"/>
                  <a:pt x="418" y="1592"/>
                  <a:pt x="427" y="1563"/>
                </a:cubicBezTo>
                <a:cubicBezTo>
                  <a:pt x="435" y="1535"/>
                  <a:pt x="439" y="1510"/>
                  <a:pt x="439" y="1510"/>
                </a:cubicBezTo>
                <a:cubicBezTo>
                  <a:pt x="439" y="1510"/>
                  <a:pt x="499" y="1634"/>
                  <a:pt x="516" y="1717"/>
                </a:cubicBezTo>
                <a:cubicBezTo>
                  <a:pt x="533" y="1800"/>
                  <a:pt x="570" y="2001"/>
                  <a:pt x="580" y="2074"/>
                </a:cubicBezTo>
                <a:cubicBezTo>
                  <a:pt x="591" y="2150"/>
                  <a:pt x="611" y="2285"/>
                  <a:pt x="600" y="2310"/>
                </a:cubicBezTo>
                <a:cubicBezTo>
                  <a:pt x="589" y="2336"/>
                  <a:pt x="584" y="2384"/>
                  <a:pt x="589" y="2410"/>
                </a:cubicBezTo>
                <a:cubicBezTo>
                  <a:pt x="590" y="2416"/>
                  <a:pt x="592" y="2422"/>
                  <a:pt x="594" y="2427"/>
                </a:cubicBezTo>
                <a:cubicBezTo>
                  <a:pt x="600" y="2439"/>
                  <a:pt x="605" y="2451"/>
                  <a:pt x="609" y="2464"/>
                </a:cubicBezTo>
                <a:cubicBezTo>
                  <a:pt x="609" y="2471"/>
                  <a:pt x="611" y="2478"/>
                  <a:pt x="615" y="2485"/>
                </a:cubicBezTo>
                <a:cubicBezTo>
                  <a:pt x="618" y="2494"/>
                  <a:pt x="620" y="2503"/>
                  <a:pt x="623" y="2511"/>
                </a:cubicBezTo>
                <a:cubicBezTo>
                  <a:pt x="624" y="2512"/>
                  <a:pt x="624" y="2512"/>
                  <a:pt x="625" y="2512"/>
                </a:cubicBezTo>
                <a:cubicBezTo>
                  <a:pt x="622" y="2520"/>
                  <a:pt x="624" y="2529"/>
                  <a:pt x="623" y="2530"/>
                </a:cubicBezTo>
                <a:cubicBezTo>
                  <a:pt x="620" y="2533"/>
                  <a:pt x="619" y="2534"/>
                  <a:pt x="619" y="2536"/>
                </a:cubicBezTo>
                <a:cubicBezTo>
                  <a:pt x="615" y="2540"/>
                  <a:pt x="617" y="2542"/>
                  <a:pt x="619" y="2546"/>
                </a:cubicBezTo>
                <a:cubicBezTo>
                  <a:pt x="621" y="2549"/>
                  <a:pt x="612" y="2560"/>
                  <a:pt x="616" y="2559"/>
                </a:cubicBezTo>
                <a:cubicBezTo>
                  <a:pt x="611" y="2565"/>
                  <a:pt x="614" y="2574"/>
                  <a:pt x="603" y="2588"/>
                </a:cubicBezTo>
                <a:cubicBezTo>
                  <a:pt x="596" y="2597"/>
                  <a:pt x="587" y="2606"/>
                  <a:pt x="586" y="2620"/>
                </a:cubicBezTo>
                <a:cubicBezTo>
                  <a:pt x="585" y="2645"/>
                  <a:pt x="583" y="2635"/>
                  <a:pt x="583" y="2652"/>
                </a:cubicBezTo>
                <a:cubicBezTo>
                  <a:pt x="583" y="2660"/>
                  <a:pt x="591" y="2668"/>
                  <a:pt x="617" y="2669"/>
                </a:cubicBezTo>
                <a:cubicBezTo>
                  <a:pt x="643" y="2671"/>
                  <a:pt x="673" y="2674"/>
                  <a:pt x="701" y="2662"/>
                </a:cubicBezTo>
                <a:cubicBezTo>
                  <a:pt x="728" y="2651"/>
                  <a:pt x="739" y="2645"/>
                  <a:pt x="742" y="2628"/>
                </a:cubicBezTo>
                <a:cubicBezTo>
                  <a:pt x="744" y="2614"/>
                  <a:pt x="747" y="2612"/>
                  <a:pt x="748" y="2603"/>
                </a:cubicBezTo>
                <a:cubicBezTo>
                  <a:pt x="753" y="2608"/>
                  <a:pt x="755" y="2605"/>
                  <a:pt x="756" y="2601"/>
                </a:cubicBezTo>
                <a:cubicBezTo>
                  <a:pt x="758" y="2599"/>
                  <a:pt x="759" y="2595"/>
                  <a:pt x="760" y="2591"/>
                </a:cubicBezTo>
                <a:cubicBezTo>
                  <a:pt x="763" y="2583"/>
                  <a:pt x="767" y="2580"/>
                  <a:pt x="754" y="2568"/>
                </a:cubicBezTo>
                <a:cubicBezTo>
                  <a:pt x="756" y="2546"/>
                  <a:pt x="751" y="2518"/>
                  <a:pt x="748" y="2500"/>
                </a:cubicBezTo>
                <a:cubicBezTo>
                  <a:pt x="754" y="2501"/>
                  <a:pt x="757" y="2502"/>
                  <a:pt x="757" y="2502"/>
                </a:cubicBezTo>
                <a:cubicBezTo>
                  <a:pt x="757" y="2502"/>
                  <a:pt x="809" y="2429"/>
                  <a:pt x="797" y="2402"/>
                </a:cubicBezTo>
                <a:cubicBezTo>
                  <a:pt x="786" y="2374"/>
                  <a:pt x="802" y="2333"/>
                  <a:pt x="794" y="2288"/>
                </a:cubicBezTo>
                <a:cubicBezTo>
                  <a:pt x="785" y="2242"/>
                  <a:pt x="769" y="1944"/>
                  <a:pt x="756" y="1911"/>
                </a:cubicBezTo>
                <a:cubicBezTo>
                  <a:pt x="744" y="1877"/>
                  <a:pt x="734" y="1855"/>
                  <a:pt x="740" y="1818"/>
                </a:cubicBezTo>
                <a:cubicBezTo>
                  <a:pt x="747" y="1780"/>
                  <a:pt x="728" y="1727"/>
                  <a:pt x="719" y="1692"/>
                </a:cubicBezTo>
                <a:cubicBezTo>
                  <a:pt x="711" y="1658"/>
                  <a:pt x="719" y="1534"/>
                  <a:pt x="721" y="1473"/>
                </a:cubicBezTo>
                <a:cubicBezTo>
                  <a:pt x="722" y="1412"/>
                  <a:pt x="718" y="1324"/>
                  <a:pt x="718" y="1324"/>
                </a:cubicBezTo>
                <a:cubicBezTo>
                  <a:pt x="718" y="1324"/>
                  <a:pt x="729" y="1323"/>
                  <a:pt x="747" y="1320"/>
                </a:cubicBezTo>
                <a:cubicBezTo>
                  <a:pt x="764" y="1318"/>
                  <a:pt x="765" y="1316"/>
                  <a:pt x="765" y="1316"/>
                </a:cubicBezTo>
                <a:cubicBezTo>
                  <a:pt x="765" y="1316"/>
                  <a:pt x="744" y="1202"/>
                  <a:pt x="733" y="1114"/>
                </a:cubicBezTo>
                <a:cubicBezTo>
                  <a:pt x="722" y="1026"/>
                  <a:pt x="706" y="948"/>
                  <a:pt x="699" y="920"/>
                </a:cubicBezTo>
                <a:cubicBezTo>
                  <a:pt x="693" y="891"/>
                  <a:pt x="703" y="860"/>
                  <a:pt x="703" y="860"/>
                </a:cubicBezTo>
                <a:cubicBezTo>
                  <a:pt x="703" y="860"/>
                  <a:pt x="754" y="804"/>
                  <a:pt x="768" y="753"/>
                </a:cubicBezTo>
                <a:cubicBezTo>
                  <a:pt x="781" y="703"/>
                  <a:pt x="793" y="646"/>
                  <a:pt x="795" y="616"/>
                </a:cubicBezTo>
                <a:cubicBezTo>
                  <a:pt x="798" y="586"/>
                  <a:pt x="820" y="542"/>
                  <a:pt x="817" y="498"/>
                </a:cubicBezTo>
                <a:cubicBezTo>
                  <a:pt x="815" y="455"/>
                  <a:pt x="805" y="433"/>
                  <a:pt x="758" y="413"/>
                </a:cubicBezTo>
                <a:cubicBezTo>
                  <a:pt x="712" y="394"/>
                  <a:pt x="704" y="395"/>
                  <a:pt x="676" y="378"/>
                </a:cubicBezTo>
                <a:cubicBezTo>
                  <a:pt x="649" y="362"/>
                  <a:pt x="612" y="339"/>
                  <a:pt x="592" y="315"/>
                </a:cubicBezTo>
                <a:cubicBezTo>
                  <a:pt x="591" y="305"/>
                  <a:pt x="590" y="295"/>
                  <a:pt x="590" y="284"/>
                </a:cubicBezTo>
                <a:cubicBezTo>
                  <a:pt x="591" y="281"/>
                  <a:pt x="592" y="279"/>
                  <a:pt x="593" y="276"/>
                </a:cubicBezTo>
                <a:cubicBezTo>
                  <a:pt x="598" y="253"/>
                  <a:pt x="598" y="246"/>
                  <a:pt x="599" y="243"/>
                </a:cubicBezTo>
                <a:cubicBezTo>
                  <a:pt x="599" y="239"/>
                  <a:pt x="604" y="242"/>
                  <a:pt x="612" y="234"/>
                </a:cubicBezTo>
                <a:cubicBezTo>
                  <a:pt x="619" y="227"/>
                  <a:pt x="626" y="211"/>
                  <a:pt x="628" y="195"/>
                </a:cubicBezTo>
                <a:cubicBezTo>
                  <a:pt x="630" y="178"/>
                  <a:pt x="634" y="158"/>
                  <a:pt x="625" y="155"/>
                </a:cubicBezTo>
                <a:cubicBezTo>
                  <a:pt x="627" y="153"/>
                  <a:pt x="623" y="143"/>
                  <a:pt x="623" y="136"/>
                </a:cubicBezTo>
                <a:cubicBezTo>
                  <a:pt x="622" y="130"/>
                  <a:pt x="624" y="111"/>
                  <a:pt x="623" y="102"/>
                </a:cubicBezTo>
                <a:cubicBezTo>
                  <a:pt x="622" y="92"/>
                  <a:pt x="616" y="79"/>
                  <a:pt x="617" y="70"/>
                </a:cubicBezTo>
                <a:cubicBezTo>
                  <a:pt x="618" y="61"/>
                  <a:pt x="606" y="46"/>
                  <a:pt x="605" y="39"/>
                </a:cubicBezTo>
                <a:cubicBezTo>
                  <a:pt x="604" y="32"/>
                  <a:pt x="594" y="26"/>
                  <a:pt x="585" y="20"/>
                </a:cubicBezTo>
                <a:cubicBezTo>
                  <a:pt x="575" y="14"/>
                  <a:pt x="562" y="18"/>
                  <a:pt x="547" y="9"/>
                </a:cubicBezTo>
                <a:cubicBezTo>
                  <a:pt x="531" y="1"/>
                  <a:pt x="530" y="12"/>
                  <a:pt x="518" y="6"/>
                </a:cubicBezTo>
                <a:cubicBezTo>
                  <a:pt x="505" y="0"/>
                  <a:pt x="494" y="11"/>
                  <a:pt x="487" y="10"/>
                </a:cubicBezTo>
                <a:cubicBezTo>
                  <a:pt x="480" y="10"/>
                  <a:pt x="473" y="19"/>
                  <a:pt x="461" y="14"/>
                </a:cubicBezTo>
                <a:cubicBezTo>
                  <a:pt x="449" y="9"/>
                  <a:pt x="436" y="25"/>
                  <a:pt x="430" y="24"/>
                </a:cubicBezTo>
                <a:cubicBezTo>
                  <a:pt x="423" y="23"/>
                  <a:pt x="413" y="37"/>
                  <a:pt x="408" y="39"/>
                </a:cubicBezTo>
                <a:cubicBezTo>
                  <a:pt x="403" y="40"/>
                  <a:pt x="392" y="59"/>
                  <a:pt x="395" y="63"/>
                </a:cubicBezTo>
                <a:cubicBezTo>
                  <a:pt x="399" y="66"/>
                  <a:pt x="392" y="73"/>
                  <a:pt x="389" y="80"/>
                </a:cubicBezTo>
                <a:cubicBezTo>
                  <a:pt x="385" y="87"/>
                  <a:pt x="386" y="107"/>
                  <a:pt x="383" y="111"/>
                </a:cubicBezTo>
                <a:cubicBezTo>
                  <a:pt x="380" y="115"/>
                  <a:pt x="380" y="132"/>
                  <a:pt x="381" y="136"/>
                </a:cubicBezTo>
                <a:cubicBezTo>
                  <a:pt x="382" y="140"/>
                  <a:pt x="379" y="154"/>
                  <a:pt x="382" y="154"/>
                </a:cubicBezTo>
                <a:cubicBezTo>
                  <a:pt x="384" y="155"/>
                  <a:pt x="386" y="163"/>
                  <a:pt x="387" y="171"/>
                </a:cubicBezTo>
                <a:cubicBezTo>
                  <a:pt x="388" y="176"/>
                  <a:pt x="388" y="181"/>
                  <a:pt x="387" y="183"/>
                </a:cubicBezTo>
                <a:cubicBezTo>
                  <a:pt x="387" y="189"/>
                  <a:pt x="386" y="196"/>
                  <a:pt x="388" y="203"/>
                </a:cubicBezTo>
                <a:cubicBezTo>
                  <a:pt x="388" y="203"/>
                  <a:pt x="388" y="204"/>
                  <a:pt x="389" y="205"/>
                </a:cubicBezTo>
                <a:cubicBezTo>
                  <a:pt x="390" y="215"/>
                  <a:pt x="395" y="224"/>
                  <a:pt x="395" y="233"/>
                </a:cubicBezTo>
                <a:cubicBezTo>
                  <a:pt x="396" y="241"/>
                  <a:pt x="395" y="265"/>
                  <a:pt x="400" y="278"/>
                </a:cubicBezTo>
                <a:cubicBezTo>
                  <a:pt x="404" y="288"/>
                  <a:pt x="412" y="300"/>
                  <a:pt x="420" y="310"/>
                </a:cubicBezTo>
                <a:cubicBezTo>
                  <a:pt x="420" y="321"/>
                  <a:pt x="419" y="334"/>
                  <a:pt x="418" y="347"/>
                </a:cubicBezTo>
                <a:cubicBezTo>
                  <a:pt x="399" y="356"/>
                  <a:pt x="370" y="367"/>
                  <a:pt x="353" y="374"/>
                </a:cubicBezTo>
                <a:cubicBezTo>
                  <a:pt x="326" y="384"/>
                  <a:pt x="287" y="392"/>
                  <a:pt x="259" y="404"/>
                </a:cubicBezTo>
                <a:cubicBezTo>
                  <a:pt x="231" y="415"/>
                  <a:pt x="208" y="449"/>
                  <a:pt x="202" y="478"/>
                </a:cubicBezTo>
                <a:cubicBezTo>
                  <a:pt x="196" y="507"/>
                  <a:pt x="186" y="539"/>
                  <a:pt x="172" y="575"/>
                </a:cubicBezTo>
                <a:cubicBezTo>
                  <a:pt x="158" y="611"/>
                  <a:pt x="130" y="678"/>
                  <a:pt x="130" y="740"/>
                </a:cubicBezTo>
                <a:cubicBezTo>
                  <a:pt x="130" y="802"/>
                  <a:pt x="114" y="860"/>
                  <a:pt x="154" y="864"/>
                </a:cubicBezTo>
                <a:cubicBezTo>
                  <a:pt x="193" y="868"/>
                  <a:pt x="242" y="869"/>
                  <a:pt x="242" y="869"/>
                </a:cubicBezTo>
                <a:cubicBezTo>
                  <a:pt x="242" y="869"/>
                  <a:pt x="183" y="1003"/>
                  <a:pt x="165" y="1076"/>
                </a:cubicBezTo>
                <a:cubicBezTo>
                  <a:pt x="146" y="1149"/>
                  <a:pt x="109" y="1263"/>
                  <a:pt x="109" y="1263"/>
                </a:cubicBezTo>
                <a:cubicBezTo>
                  <a:pt x="109" y="1263"/>
                  <a:pt x="124" y="1278"/>
                  <a:pt x="145" y="1283"/>
                </a:cubicBezTo>
                <a:cubicBezTo>
                  <a:pt x="166" y="1288"/>
                  <a:pt x="186" y="1292"/>
                  <a:pt x="186" y="1292"/>
                </a:cubicBezTo>
                <a:cubicBezTo>
                  <a:pt x="186" y="1292"/>
                  <a:pt x="176" y="1489"/>
                  <a:pt x="177" y="1538"/>
                </a:cubicBezTo>
                <a:cubicBezTo>
                  <a:pt x="179" y="1588"/>
                  <a:pt x="190" y="1775"/>
                  <a:pt x="190" y="1825"/>
                </a:cubicBezTo>
                <a:cubicBezTo>
                  <a:pt x="190" y="1880"/>
                  <a:pt x="179" y="2062"/>
                  <a:pt x="182" y="2117"/>
                </a:cubicBezTo>
                <a:cubicBezTo>
                  <a:pt x="185" y="2141"/>
                  <a:pt x="185" y="2141"/>
                  <a:pt x="185" y="2141"/>
                </a:cubicBezTo>
                <a:cubicBezTo>
                  <a:pt x="189" y="2173"/>
                  <a:pt x="194" y="2194"/>
                  <a:pt x="183" y="2221"/>
                </a:cubicBezTo>
                <a:cubicBezTo>
                  <a:pt x="175" y="2241"/>
                  <a:pt x="163" y="2261"/>
                  <a:pt x="156" y="2278"/>
                </a:cubicBezTo>
                <a:cubicBezTo>
                  <a:pt x="153" y="2286"/>
                  <a:pt x="151" y="2294"/>
                  <a:pt x="151" y="2302"/>
                </a:cubicBezTo>
                <a:cubicBezTo>
                  <a:pt x="152" y="2326"/>
                  <a:pt x="145" y="2368"/>
                  <a:pt x="140" y="2381"/>
                </a:cubicBezTo>
                <a:cubicBezTo>
                  <a:pt x="137" y="2387"/>
                  <a:pt x="133" y="2400"/>
                  <a:pt x="131" y="2412"/>
                </a:cubicBezTo>
                <a:cubicBezTo>
                  <a:pt x="129" y="2422"/>
                  <a:pt x="129" y="2431"/>
                  <a:pt x="132" y="2432"/>
                </a:cubicBezTo>
                <a:cubicBezTo>
                  <a:pt x="133" y="2434"/>
                  <a:pt x="134" y="2434"/>
                  <a:pt x="137" y="2435"/>
                </a:cubicBezTo>
                <a:cubicBezTo>
                  <a:pt x="134" y="2440"/>
                  <a:pt x="130" y="2445"/>
                  <a:pt x="125" y="2450"/>
                </a:cubicBezTo>
                <a:cubicBezTo>
                  <a:pt x="124" y="2451"/>
                  <a:pt x="118" y="2450"/>
                  <a:pt x="106" y="2458"/>
                </a:cubicBezTo>
                <a:cubicBezTo>
                  <a:pt x="103" y="2456"/>
                  <a:pt x="107" y="2452"/>
                  <a:pt x="100" y="2453"/>
                </a:cubicBezTo>
                <a:cubicBezTo>
                  <a:pt x="93" y="2454"/>
                  <a:pt x="89" y="2459"/>
                  <a:pt x="84" y="2469"/>
                </a:cubicBezTo>
                <a:cubicBezTo>
                  <a:pt x="78" y="2478"/>
                  <a:pt x="81" y="2481"/>
                  <a:pt x="84" y="2484"/>
                </a:cubicBezTo>
              </a:path>
            </a:pathLst>
          </a:custGeom>
          <a:solidFill>
            <a:srgbClr val="DA1D27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8" name="Freeform 6"/>
          <p:cNvSpPr>
            <a:spLocks noEditPoints="1" noChangeArrowheads="1"/>
          </p:cNvSpPr>
          <p:nvPr/>
        </p:nvSpPr>
        <p:spPr bwMode="auto">
          <a:xfrm>
            <a:off x="5419725" y="2549525"/>
            <a:ext cx="287338" cy="546100"/>
          </a:xfrm>
          <a:custGeom>
            <a:avLst/>
            <a:gdLst>
              <a:gd name="T0" fmla="*/ 86 w 203"/>
              <a:gd name="T1" fmla="*/ 125 h 385"/>
              <a:gd name="T2" fmla="*/ 78 w 203"/>
              <a:gd name="T3" fmla="*/ 128 h 385"/>
              <a:gd name="T4" fmla="*/ 86 w 203"/>
              <a:gd name="T5" fmla="*/ 140 h 385"/>
              <a:gd name="T6" fmla="*/ 92 w 203"/>
              <a:gd name="T7" fmla="*/ 143 h 385"/>
              <a:gd name="T8" fmla="*/ 86 w 203"/>
              <a:gd name="T9" fmla="*/ 125 h 385"/>
              <a:gd name="T10" fmla="*/ 192 w 203"/>
              <a:gd name="T11" fmla="*/ 0 h 385"/>
              <a:gd name="T12" fmla="*/ 86 w 203"/>
              <a:gd name="T13" fmla="*/ 87 h 385"/>
              <a:gd name="T14" fmla="*/ 61 w 203"/>
              <a:gd name="T15" fmla="*/ 87 h 385"/>
              <a:gd name="T16" fmla="*/ 18 w 203"/>
              <a:gd name="T17" fmla="*/ 24 h 385"/>
              <a:gd name="T18" fmla="*/ 17 w 203"/>
              <a:gd name="T19" fmla="*/ 35 h 385"/>
              <a:gd name="T20" fmla="*/ 17 w 203"/>
              <a:gd name="T21" fmla="*/ 35 h 385"/>
              <a:gd name="T22" fmla="*/ 16 w 203"/>
              <a:gd name="T23" fmla="*/ 37 h 385"/>
              <a:gd name="T24" fmla="*/ 10 w 203"/>
              <a:gd name="T25" fmla="*/ 56 h 385"/>
              <a:gd name="T26" fmla="*/ 4 w 203"/>
              <a:gd name="T27" fmla="*/ 125 h 385"/>
              <a:gd name="T28" fmla="*/ 7 w 203"/>
              <a:gd name="T29" fmla="*/ 143 h 385"/>
              <a:gd name="T30" fmla="*/ 58 w 203"/>
              <a:gd name="T31" fmla="*/ 90 h 385"/>
              <a:gd name="T32" fmla="*/ 49 w 203"/>
              <a:gd name="T33" fmla="*/ 106 h 385"/>
              <a:gd name="T34" fmla="*/ 51 w 203"/>
              <a:gd name="T35" fmla="*/ 121 h 385"/>
              <a:gd name="T36" fmla="*/ 10 w 203"/>
              <a:gd name="T37" fmla="*/ 233 h 385"/>
              <a:gd name="T38" fmla="*/ 16 w 203"/>
              <a:gd name="T39" fmla="*/ 269 h 385"/>
              <a:gd name="T40" fmla="*/ 18 w 203"/>
              <a:gd name="T41" fmla="*/ 363 h 385"/>
              <a:gd name="T42" fmla="*/ 85 w 203"/>
              <a:gd name="T43" fmla="*/ 191 h 385"/>
              <a:gd name="T44" fmla="*/ 98 w 203"/>
              <a:gd name="T45" fmla="*/ 166 h 385"/>
              <a:gd name="T46" fmla="*/ 90 w 203"/>
              <a:gd name="T47" fmla="*/ 122 h 385"/>
              <a:gd name="T48" fmla="*/ 94 w 203"/>
              <a:gd name="T49" fmla="*/ 101 h 385"/>
              <a:gd name="T50" fmla="*/ 92 w 203"/>
              <a:gd name="T51" fmla="*/ 96 h 385"/>
              <a:gd name="T52" fmla="*/ 115 w 203"/>
              <a:gd name="T53" fmla="*/ 138 h 385"/>
              <a:gd name="T54" fmla="*/ 191 w 203"/>
              <a:gd name="T55" fmla="*/ 48 h 385"/>
              <a:gd name="T56" fmla="*/ 203 w 203"/>
              <a:gd name="T57" fmla="*/ 24 h 385"/>
              <a:gd name="T58" fmla="*/ 192 w 203"/>
              <a:gd name="T59" fmla="*/ 0 h 385"/>
              <a:gd name="T60" fmla="*/ 70 w 203"/>
              <a:gd name="T61" fmla="*/ 128 h 385"/>
              <a:gd name="T62" fmla="*/ 51 w 203"/>
              <a:gd name="T63" fmla="*/ 122 h 385"/>
              <a:gd name="T64" fmla="*/ 50 w 203"/>
              <a:gd name="T65" fmla="*/ 153 h 385"/>
              <a:gd name="T66" fmla="*/ 63 w 203"/>
              <a:gd name="T67" fmla="*/ 142 h 385"/>
              <a:gd name="T68" fmla="*/ 71 w 203"/>
              <a:gd name="T69" fmla="*/ 142 h 385"/>
              <a:gd name="T70" fmla="*/ 74 w 203"/>
              <a:gd name="T71" fmla="*/ 128 h 385"/>
              <a:gd name="T72" fmla="*/ 70 w 203"/>
              <a:gd name="T73" fmla="*/ 128 h 38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03"/>
              <a:gd name="T112" fmla="*/ 0 h 385"/>
              <a:gd name="T113" fmla="*/ 203 w 203"/>
              <a:gd name="T114" fmla="*/ 385 h 38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03" h="385">
                <a:moveTo>
                  <a:pt x="86" y="125"/>
                </a:moveTo>
                <a:cubicBezTo>
                  <a:pt x="84" y="126"/>
                  <a:pt x="81" y="127"/>
                  <a:pt x="78" y="128"/>
                </a:cubicBezTo>
                <a:cubicBezTo>
                  <a:pt x="80" y="130"/>
                  <a:pt x="82" y="134"/>
                  <a:pt x="86" y="140"/>
                </a:cubicBezTo>
                <a:cubicBezTo>
                  <a:pt x="93" y="164"/>
                  <a:pt x="97" y="160"/>
                  <a:pt x="92" y="143"/>
                </a:cubicBezTo>
                <a:cubicBezTo>
                  <a:pt x="91" y="138"/>
                  <a:pt x="89" y="131"/>
                  <a:pt x="86" y="125"/>
                </a:cubicBezTo>
                <a:moveTo>
                  <a:pt x="192" y="0"/>
                </a:moveTo>
                <a:cubicBezTo>
                  <a:pt x="192" y="31"/>
                  <a:pt x="115" y="84"/>
                  <a:pt x="86" y="87"/>
                </a:cubicBezTo>
                <a:cubicBezTo>
                  <a:pt x="79" y="82"/>
                  <a:pt x="70" y="80"/>
                  <a:pt x="61" y="87"/>
                </a:cubicBezTo>
                <a:cubicBezTo>
                  <a:pt x="32" y="77"/>
                  <a:pt x="20" y="42"/>
                  <a:pt x="18" y="24"/>
                </a:cubicBezTo>
                <a:cubicBezTo>
                  <a:pt x="18" y="28"/>
                  <a:pt x="17" y="32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6"/>
                  <a:pt x="16" y="36"/>
                  <a:pt x="16" y="37"/>
                </a:cubicBezTo>
                <a:cubicBezTo>
                  <a:pt x="15" y="44"/>
                  <a:pt x="12" y="50"/>
                  <a:pt x="10" y="56"/>
                </a:cubicBezTo>
                <a:cubicBezTo>
                  <a:pt x="5" y="73"/>
                  <a:pt x="0" y="97"/>
                  <a:pt x="4" y="125"/>
                </a:cubicBezTo>
                <a:cubicBezTo>
                  <a:pt x="5" y="131"/>
                  <a:pt x="6" y="137"/>
                  <a:pt x="7" y="143"/>
                </a:cubicBezTo>
                <a:cubicBezTo>
                  <a:pt x="16" y="124"/>
                  <a:pt x="43" y="98"/>
                  <a:pt x="58" y="90"/>
                </a:cubicBezTo>
                <a:cubicBezTo>
                  <a:pt x="55" y="94"/>
                  <a:pt x="52" y="99"/>
                  <a:pt x="49" y="106"/>
                </a:cubicBezTo>
                <a:cubicBezTo>
                  <a:pt x="47" y="111"/>
                  <a:pt x="47" y="117"/>
                  <a:pt x="51" y="121"/>
                </a:cubicBezTo>
                <a:cubicBezTo>
                  <a:pt x="41" y="140"/>
                  <a:pt x="23" y="181"/>
                  <a:pt x="10" y="233"/>
                </a:cubicBezTo>
                <a:cubicBezTo>
                  <a:pt x="14" y="245"/>
                  <a:pt x="16" y="258"/>
                  <a:pt x="16" y="269"/>
                </a:cubicBezTo>
                <a:cubicBezTo>
                  <a:pt x="16" y="310"/>
                  <a:pt x="15" y="385"/>
                  <a:pt x="18" y="363"/>
                </a:cubicBezTo>
                <a:cubicBezTo>
                  <a:pt x="21" y="341"/>
                  <a:pt x="56" y="256"/>
                  <a:pt x="85" y="191"/>
                </a:cubicBezTo>
                <a:cubicBezTo>
                  <a:pt x="89" y="183"/>
                  <a:pt x="93" y="174"/>
                  <a:pt x="98" y="166"/>
                </a:cubicBezTo>
                <a:cubicBezTo>
                  <a:pt x="96" y="147"/>
                  <a:pt x="94" y="132"/>
                  <a:pt x="90" y="122"/>
                </a:cubicBezTo>
                <a:cubicBezTo>
                  <a:pt x="95" y="116"/>
                  <a:pt x="96" y="107"/>
                  <a:pt x="94" y="101"/>
                </a:cubicBezTo>
                <a:cubicBezTo>
                  <a:pt x="94" y="99"/>
                  <a:pt x="93" y="97"/>
                  <a:pt x="92" y="96"/>
                </a:cubicBezTo>
                <a:cubicBezTo>
                  <a:pt x="103" y="107"/>
                  <a:pt x="111" y="122"/>
                  <a:pt x="115" y="138"/>
                </a:cubicBezTo>
                <a:cubicBezTo>
                  <a:pt x="146" y="93"/>
                  <a:pt x="184" y="54"/>
                  <a:pt x="191" y="48"/>
                </a:cubicBezTo>
                <a:cubicBezTo>
                  <a:pt x="198" y="40"/>
                  <a:pt x="202" y="29"/>
                  <a:pt x="203" y="24"/>
                </a:cubicBezTo>
                <a:cubicBezTo>
                  <a:pt x="199" y="16"/>
                  <a:pt x="195" y="6"/>
                  <a:pt x="192" y="0"/>
                </a:cubicBezTo>
                <a:close/>
                <a:moveTo>
                  <a:pt x="70" y="128"/>
                </a:moveTo>
                <a:cubicBezTo>
                  <a:pt x="61" y="127"/>
                  <a:pt x="55" y="125"/>
                  <a:pt x="51" y="122"/>
                </a:cubicBezTo>
                <a:cubicBezTo>
                  <a:pt x="47" y="134"/>
                  <a:pt x="41" y="165"/>
                  <a:pt x="50" y="153"/>
                </a:cubicBezTo>
                <a:cubicBezTo>
                  <a:pt x="60" y="139"/>
                  <a:pt x="60" y="128"/>
                  <a:pt x="63" y="142"/>
                </a:cubicBezTo>
                <a:cubicBezTo>
                  <a:pt x="67" y="155"/>
                  <a:pt x="70" y="155"/>
                  <a:pt x="71" y="142"/>
                </a:cubicBezTo>
                <a:cubicBezTo>
                  <a:pt x="71" y="136"/>
                  <a:pt x="72" y="131"/>
                  <a:pt x="74" y="128"/>
                </a:cubicBezTo>
                <a:cubicBezTo>
                  <a:pt x="73" y="128"/>
                  <a:pt x="72" y="128"/>
                  <a:pt x="70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10" name="Freeform 7"/>
          <p:cNvSpPr>
            <a:spLocks noEditPoints="1" noChangeArrowheads="1"/>
          </p:cNvSpPr>
          <p:nvPr/>
        </p:nvSpPr>
        <p:spPr bwMode="auto">
          <a:xfrm>
            <a:off x="6149975" y="2209800"/>
            <a:ext cx="1511300" cy="3582988"/>
          </a:xfrm>
          <a:custGeom>
            <a:avLst/>
            <a:gdLst>
              <a:gd name="T0" fmla="*/ 97 w 1065"/>
              <a:gd name="T1" fmla="*/ 136 h 2527"/>
              <a:gd name="T2" fmla="*/ 382 w 1065"/>
              <a:gd name="T3" fmla="*/ 65 h 2527"/>
              <a:gd name="T4" fmla="*/ 398 w 1065"/>
              <a:gd name="T5" fmla="*/ 93 h 2527"/>
              <a:gd name="T6" fmla="*/ 392 w 1065"/>
              <a:gd name="T7" fmla="*/ 102 h 2527"/>
              <a:gd name="T8" fmla="*/ 394 w 1065"/>
              <a:gd name="T9" fmla="*/ 96 h 2527"/>
              <a:gd name="T10" fmla="*/ 415 w 1065"/>
              <a:gd name="T11" fmla="*/ 185 h 2527"/>
              <a:gd name="T12" fmla="*/ 420 w 1065"/>
              <a:gd name="T13" fmla="*/ 188 h 2527"/>
              <a:gd name="T14" fmla="*/ 91 w 1065"/>
              <a:gd name="T15" fmla="*/ 340 h 2527"/>
              <a:gd name="T16" fmla="*/ 91 w 1065"/>
              <a:gd name="T17" fmla="*/ 328 h 2527"/>
              <a:gd name="T18" fmla="*/ 92 w 1065"/>
              <a:gd name="T19" fmla="*/ 208 h 2527"/>
              <a:gd name="T20" fmla="*/ 106 w 1065"/>
              <a:gd name="T21" fmla="*/ 111 h 2527"/>
              <a:gd name="T22" fmla="*/ 122 w 1065"/>
              <a:gd name="T23" fmla="*/ 77 h 2527"/>
              <a:gd name="T24" fmla="*/ 109 w 1065"/>
              <a:gd name="T25" fmla="*/ 99 h 2527"/>
              <a:gd name="T26" fmla="*/ 134 w 1065"/>
              <a:gd name="T27" fmla="*/ 58 h 2527"/>
              <a:gd name="T28" fmla="*/ 134 w 1065"/>
              <a:gd name="T29" fmla="*/ 58 h 2527"/>
              <a:gd name="T30" fmla="*/ 175 w 1065"/>
              <a:gd name="T31" fmla="*/ 27 h 2527"/>
              <a:gd name="T32" fmla="*/ 260 w 1065"/>
              <a:gd name="T33" fmla="*/ 2487 h 2527"/>
              <a:gd name="T34" fmla="*/ 353 w 1065"/>
              <a:gd name="T35" fmla="*/ 2400 h 2527"/>
              <a:gd name="T36" fmla="*/ 324 w 1065"/>
              <a:gd name="T37" fmla="*/ 1798 h 2527"/>
              <a:gd name="T38" fmla="*/ 490 w 1065"/>
              <a:gd name="T39" fmla="*/ 1744 h 2527"/>
              <a:gd name="T40" fmla="*/ 743 w 1065"/>
              <a:gd name="T41" fmla="*/ 2426 h 2527"/>
              <a:gd name="T42" fmla="*/ 761 w 1065"/>
              <a:gd name="T43" fmla="*/ 2438 h 2527"/>
              <a:gd name="T44" fmla="*/ 793 w 1065"/>
              <a:gd name="T45" fmla="*/ 2419 h 2527"/>
              <a:gd name="T46" fmla="*/ 968 w 1065"/>
              <a:gd name="T47" fmla="*/ 2513 h 2527"/>
              <a:gd name="T48" fmla="*/ 957 w 1065"/>
              <a:gd name="T49" fmla="*/ 2447 h 2527"/>
              <a:gd name="T50" fmla="*/ 860 w 1065"/>
              <a:gd name="T51" fmla="*/ 2249 h 2527"/>
              <a:gd name="T52" fmla="*/ 573 w 1065"/>
              <a:gd name="T53" fmla="*/ 1121 h 2527"/>
              <a:gd name="T54" fmla="*/ 602 w 1065"/>
              <a:gd name="T55" fmla="*/ 911 h 2527"/>
              <a:gd name="T56" fmla="*/ 427 w 1065"/>
              <a:gd name="T57" fmla="*/ 438 h 2527"/>
              <a:gd name="T58" fmla="*/ 411 w 1065"/>
              <a:gd name="T59" fmla="*/ 368 h 2527"/>
              <a:gd name="T60" fmla="*/ 406 w 1065"/>
              <a:gd name="T61" fmla="*/ 352 h 2527"/>
              <a:gd name="T62" fmla="*/ 413 w 1065"/>
              <a:gd name="T63" fmla="*/ 283 h 2527"/>
              <a:gd name="T64" fmla="*/ 411 w 1065"/>
              <a:gd name="T65" fmla="*/ 235 h 2527"/>
              <a:gd name="T66" fmla="*/ 429 w 1065"/>
              <a:gd name="T67" fmla="*/ 262 h 2527"/>
              <a:gd name="T68" fmla="*/ 413 w 1065"/>
              <a:gd name="T69" fmla="*/ 190 h 2527"/>
              <a:gd name="T70" fmla="*/ 418 w 1065"/>
              <a:gd name="T71" fmla="*/ 192 h 2527"/>
              <a:gd name="T72" fmla="*/ 413 w 1065"/>
              <a:gd name="T73" fmla="*/ 144 h 2527"/>
              <a:gd name="T74" fmla="*/ 399 w 1065"/>
              <a:gd name="T75" fmla="*/ 108 h 2527"/>
              <a:gd name="T76" fmla="*/ 406 w 1065"/>
              <a:gd name="T77" fmla="*/ 98 h 2527"/>
              <a:gd name="T78" fmla="*/ 391 w 1065"/>
              <a:gd name="T79" fmla="*/ 63 h 2527"/>
              <a:gd name="T80" fmla="*/ 327 w 1065"/>
              <a:gd name="T81" fmla="*/ 30 h 2527"/>
              <a:gd name="T82" fmla="*/ 242 w 1065"/>
              <a:gd name="T83" fmla="*/ 10 h 2527"/>
              <a:gd name="T84" fmla="*/ 168 w 1065"/>
              <a:gd name="T85" fmla="*/ 25 h 2527"/>
              <a:gd name="T86" fmla="*/ 120 w 1065"/>
              <a:gd name="T87" fmla="*/ 65 h 2527"/>
              <a:gd name="T88" fmla="*/ 97 w 1065"/>
              <a:gd name="T89" fmla="*/ 106 h 2527"/>
              <a:gd name="T90" fmla="*/ 97 w 1065"/>
              <a:gd name="T91" fmla="*/ 129 h 2527"/>
              <a:gd name="T92" fmla="*/ 92 w 1065"/>
              <a:gd name="T93" fmla="*/ 169 h 2527"/>
              <a:gd name="T94" fmla="*/ 96 w 1065"/>
              <a:gd name="T95" fmla="*/ 173 h 2527"/>
              <a:gd name="T96" fmla="*/ 76 w 1065"/>
              <a:gd name="T97" fmla="*/ 263 h 2527"/>
              <a:gd name="T98" fmla="*/ 76 w 1065"/>
              <a:gd name="T99" fmla="*/ 247 h 2527"/>
              <a:gd name="T100" fmla="*/ 78 w 1065"/>
              <a:gd name="T101" fmla="*/ 335 h 2527"/>
              <a:gd name="T102" fmla="*/ 88 w 1065"/>
              <a:gd name="T103" fmla="*/ 320 h 2527"/>
              <a:gd name="T104" fmla="*/ 58 w 1065"/>
              <a:gd name="T105" fmla="*/ 349 h 2527"/>
              <a:gd name="T106" fmla="*/ 80 w 1065"/>
              <a:gd name="T107" fmla="*/ 356 h 2527"/>
              <a:gd name="T108" fmla="*/ 88 w 1065"/>
              <a:gd name="T109" fmla="*/ 405 h 2527"/>
              <a:gd name="T110" fmla="*/ 82 w 1065"/>
              <a:gd name="T111" fmla="*/ 411 h 2527"/>
              <a:gd name="T112" fmla="*/ 176 w 1065"/>
              <a:gd name="T113" fmla="*/ 827 h 2527"/>
              <a:gd name="T114" fmla="*/ 116 w 1065"/>
              <a:gd name="T115" fmla="*/ 1145 h 2527"/>
              <a:gd name="T116" fmla="*/ 147 w 1065"/>
              <a:gd name="T117" fmla="*/ 1744 h 2527"/>
              <a:gd name="T118" fmla="*/ 232 w 1065"/>
              <a:gd name="T119" fmla="*/ 2426 h 252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65"/>
              <a:gd name="T181" fmla="*/ 0 h 2527"/>
              <a:gd name="T182" fmla="*/ 1065 w 1065"/>
              <a:gd name="T183" fmla="*/ 2527 h 2527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65" h="2527">
                <a:moveTo>
                  <a:pt x="97" y="136"/>
                </a:moveTo>
                <a:cubicBezTo>
                  <a:pt x="91" y="142"/>
                  <a:pt x="88" y="148"/>
                  <a:pt x="89" y="155"/>
                </a:cubicBezTo>
                <a:cubicBezTo>
                  <a:pt x="95" y="148"/>
                  <a:pt x="97" y="142"/>
                  <a:pt x="97" y="136"/>
                </a:cubicBezTo>
                <a:moveTo>
                  <a:pt x="381" y="67"/>
                </a:moveTo>
                <a:cubicBezTo>
                  <a:pt x="378" y="64"/>
                  <a:pt x="375" y="61"/>
                  <a:pt x="373" y="56"/>
                </a:cubicBezTo>
                <a:cubicBezTo>
                  <a:pt x="382" y="56"/>
                  <a:pt x="388" y="53"/>
                  <a:pt x="382" y="65"/>
                </a:cubicBezTo>
                <a:cubicBezTo>
                  <a:pt x="382" y="66"/>
                  <a:pt x="381" y="66"/>
                  <a:pt x="381" y="67"/>
                </a:cubicBezTo>
                <a:close/>
                <a:moveTo>
                  <a:pt x="386" y="82"/>
                </a:moveTo>
                <a:cubicBezTo>
                  <a:pt x="396" y="85"/>
                  <a:pt x="405" y="84"/>
                  <a:pt x="398" y="93"/>
                </a:cubicBezTo>
                <a:cubicBezTo>
                  <a:pt x="398" y="92"/>
                  <a:pt x="398" y="92"/>
                  <a:pt x="398" y="92"/>
                </a:cubicBezTo>
                <a:cubicBezTo>
                  <a:pt x="392" y="89"/>
                  <a:pt x="388" y="86"/>
                  <a:pt x="386" y="82"/>
                </a:cubicBezTo>
                <a:close/>
                <a:moveTo>
                  <a:pt x="392" y="102"/>
                </a:moveTo>
                <a:cubicBezTo>
                  <a:pt x="391" y="101"/>
                  <a:pt x="391" y="101"/>
                  <a:pt x="391" y="101"/>
                </a:cubicBezTo>
                <a:cubicBezTo>
                  <a:pt x="390" y="97"/>
                  <a:pt x="389" y="94"/>
                  <a:pt x="387" y="92"/>
                </a:cubicBezTo>
                <a:cubicBezTo>
                  <a:pt x="389" y="93"/>
                  <a:pt x="391" y="95"/>
                  <a:pt x="394" y="96"/>
                </a:cubicBezTo>
                <a:cubicBezTo>
                  <a:pt x="394" y="96"/>
                  <a:pt x="395" y="97"/>
                  <a:pt x="395" y="97"/>
                </a:cubicBezTo>
                <a:cubicBezTo>
                  <a:pt x="394" y="99"/>
                  <a:pt x="393" y="100"/>
                  <a:pt x="392" y="102"/>
                </a:cubicBezTo>
                <a:close/>
                <a:moveTo>
                  <a:pt x="415" y="185"/>
                </a:moveTo>
                <a:cubicBezTo>
                  <a:pt x="416" y="182"/>
                  <a:pt x="417" y="180"/>
                  <a:pt x="418" y="177"/>
                </a:cubicBezTo>
                <a:cubicBezTo>
                  <a:pt x="420" y="173"/>
                  <a:pt x="420" y="170"/>
                  <a:pt x="420" y="168"/>
                </a:cubicBezTo>
                <a:cubicBezTo>
                  <a:pt x="422" y="175"/>
                  <a:pt x="423" y="181"/>
                  <a:pt x="420" y="188"/>
                </a:cubicBezTo>
                <a:cubicBezTo>
                  <a:pt x="418" y="187"/>
                  <a:pt x="416" y="186"/>
                  <a:pt x="415" y="185"/>
                </a:cubicBezTo>
                <a:close/>
                <a:moveTo>
                  <a:pt x="91" y="328"/>
                </a:moveTo>
                <a:cubicBezTo>
                  <a:pt x="92" y="332"/>
                  <a:pt x="92" y="336"/>
                  <a:pt x="91" y="340"/>
                </a:cubicBezTo>
                <a:cubicBezTo>
                  <a:pt x="91" y="341"/>
                  <a:pt x="91" y="342"/>
                  <a:pt x="91" y="342"/>
                </a:cubicBezTo>
                <a:cubicBezTo>
                  <a:pt x="88" y="347"/>
                  <a:pt x="84" y="350"/>
                  <a:pt x="79" y="352"/>
                </a:cubicBezTo>
                <a:cubicBezTo>
                  <a:pt x="77" y="342"/>
                  <a:pt x="83" y="334"/>
                  <a:pt x="91" y="328"/>
                </a:cubicBezTo>
                <a:close/>
                <a:moveTo>
                  <a:pt x="98" y="193"/>
                </a:moveTo>
                <a:cubicBezTo>
                  <a:pt x="97" y="199"/>
                  <a:pt x="94" y="203"/>
                  <a:pt x="93" y="207"/>
                </a:cubicBezTo>
                <a:cubicBezTo>
                  <a:pt x="92" y="208"/>
                  <a:pt x="92" y="208"/>
                  <a:pt x="92" y="208"/>
                </a:cubicBezTo>
                <a:cubicBezTo>
                  <a:pt x="83" y="200"/>
                  <a:pt x="89" y="197"/>
                  <a:pt x="98" y="193"/>
                </a:cubicBezTo>
                <a:close/>
                <a:moveTo>
                  <a:pt x="109" y="106"/>
                </a:moveTo>
                <a:cubicBezTo>
                  <a:pt x="108" y="107"/>
                  <a:pt x="107" y="109"/>
                  <a:pt x="106" y="111"/>
                </a:cubicBezTo>
                <a:cubicBezTo>
                  <a:pt x="106" y="110"/>
                  <a:pt x="106" y="108"/>
                  <a:pt x="106" y="107"/>
                </a:cubicBezTo>
                <a:cubicBezTo>
                  <a:pt x="107" y="107"/>
                  <a:pt x="108" y="106"/>
                  <a:pt x="109" y="106"/>
                </a:cubicBezTo>
                <a:close/>
                <a:moveTo>
                  <a:pt x="122" y="77"/>
                </a:moveTo>
                <a:cubicBezTo>
                  <a:pt x="116" y="85"/>
                  <a:pt x="113" y="83"/>
                  <a:pt x="113" y="93"/>
                </a:cubicBezTo>
                <a:cubicBezTo>
                  <a:pt x="113" y="94"/>
                  <a:pt x="113" y="96"/>
                  <a:pt x="113" y="97"/>
                </a:cubicBezTo>
                <a:cubicBezTo>
                  <a:pt x="111" y="97"/>
                  <a:pt x="110" y="98"/>
                  <a:pt x="109" y="99"/>
                </a:cubicBezTo>
                <a:cubicBezTo>
                  <a:pt x="108" y="99"/>
                  <a:pt x="107" y="100"/>
                  <a:pt x="106" y="100"/>
                </a:cubicBezTo>
                <a:cubicBezTo>
                  <a:pt x="108" y="84"/>
                  <a:pt x="111" y="81"/>
                  <a:pt x="122" y="77"/>
                </a:cubicBezTo>
                <a:close/>
                <a:moveTo>
                  <a:pt x="134" y="58"/>
                </a:moveTo>
                <a:cubicBezTo>
                  <a:pt x="133" y="62"/>
                  <a:pt x="131" y="65"/>
                  <a:pt x="130" y="67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26" y="58"/>
                  <a:pt x="129" y="58"/>
                  <a:pt x="134" y="58"/>
                </a:cubicBezTo>
                <a:close/>
                <a:moveTo>
                  <a:pt x="201" y="15"/>
                </a:moveTo>
                <a:cubicBezTo>
                  <a:pt x="200" y="16"/>
                  <a:pt x="198" y="17"/>
                  <a:pt x="197" y="18"/>
                </a:cubicBezTo>
                <a:cubicBezTo>
                  <a:pt x="190" y="24"/>
                  <a:pt x="182" y="26"/>
                  <a:pt x="175" y="27"/>
                </a:cubicBezTo>
                <a:cubicBezTo>
                  <a:pt x="183" y="18"/>
                  <a:pt x="192" y="16"/>
                  <a:pt x="201" y="15"/>
                </a:cubicBezTo>
                <a:close/>
                <a:moveTo>
                  <a:pt x="248" y="2471"/>
                </a:moveTo>
                <a:cubicBezTo>
                  <a:pt x="251" y="2477"/>
                  <a:pt x="256" y="2483"/>
                  <a:pt x="260" y="2487"/>
                </a:cubicBezTo>
                <a:cubicBezTo>
                  <a:pt x="288" y="2512"/>
                  <a:pt x="365" y="2527"/>
                  <a:pt x="384" y="2522"/>
                </a:cubicBezTo>
                <a:cubicBezTo>
                  <a:pt x="406" y="2517"/>
                  <a:pt x="395" y="2501"/>
                  <a:pt x="390" y="2480"/>
                </a:cubicBezTo>
                <a:cubicBezTo>
                  <a:pt x="384" y="2458"/>
                  <a:pt x="361" y="2419"/>
                  <a:pt x="353" y="2400"/>
                </a:cubicBezTo>
                <a:cubicBezTo>
                  <a:pt x="351" y="2399"/>
                  <a:pt x="351" y="2399"/>
                  <a:pt x="351" y="2399"/>
                </a:cubicBezTo>
                <a:cubicBezTo>
                  <a:pt x="351" y="2370"/>
                  <a:pt x="347" y="2175"/>
                  <a:pt x="347" y="2118"/>
                </a:cubicBezTo>
                <a:cubicBezTo>
                  <a:pt x="347" y="2056"/>
                  <a:pt x="324" y="1829"/>
                  <a:pt x="324" y="1798"/>
                </a:cubicBezTo>
                <a:cubicBezTo>
                  <a:pt x="324" y="1768"/>
                  <a:pt x="347" y="1698"/>
                  <a:pt x="347" y="1656"/>
                </a:cubicBezTo>
                <a:cubicBezTo>
                  <a:pt x="347" y="1614"/>
                  <a:pt x="398" y="1372"/>
                  <a:pt x="398" y="1372"/>
                </a:cubicBezTo>
                <a:cubicBezTo>
                  <a:pt x="398" y="1372"/>
                  <a:pt x="467" y="1671"/>
                  <a:pt x="490" y="1744"/>
                </a:cubicBezTo>
                <a:cubicBezTo>
                  <a:pt x="513" y="1818"/>
                  <a:pt x="552" y="1983"/>
                  <a:pt x="571" y="2072"/>
                </a:cubicBezTo>
                <a:cubicBezTo>
                  <a:pt x="590" y="2160"/>
                  <a:pt x="632" y="2430"/>
                  <a:pt x="632" y="2430"/>
                </a:cubicBezTo>
                <a:cubicBezTo>
                  <a:pt x="632" y="2430"/>
                  <a:pt x="679" y="2433"/>
                  <a:pt x="743" y="2426"/>
                </a:cubicBezTo>
                <a:cubicBezTo>
                  <a:pt x="745" y="2440"/>
                  <a:pt x="746" y="2460"/>
                  <a:pt x="744" y="2474"/>
                </a:cubicBezTo>
                <a:cubicBezTo>
                  <a:pt x="761" y="2474"/>
                  <a:pt x="761" y="2474"/>
                  <a:pt x="761" y="2474"/>
                </a:cubicBezTo>
                <a:cubicBezTo>
                  <a:pt x="761" y="2474"/>
                  <a:pt x="760" y="2448"/>
                  <a:pt x="761" y="2438"/>
                </a:cubicBezTo>
                <a:cubicBezTo>
                  <a:pt x="761" y="2433"/>
                  <a:pt x="761" y="2427"/>
                  <a:pt x="765" y="2424"/>
                </a:cubicBezTo>
                <a:cubicBezTo>
                  <a:pt x="775" y="2422"/>
                  <a:pt x="775" y="2422"/>
                  <a:pt x="775" y="2422"/>
                </a:cubicBezTo>
                <a:cubicBezTo>
                  <a:pt x="781" y="2421"/>
                  <a:pt x="787" y="2420"/>
                  <a:pt x="793" y="2419"/>
                </a:cubicBezTo>
                <a:cubicBezTo>
                  <a:pt x="802" y="2421"/>
                  <a:pt x="811" y="2426"/>
                  <a:pt x="820" y="2433"/>
                </a:cubicBezTo>
                <a:cubicBezTo>
                  <a:pt x="838" y="2446"/>
                  <a:pt x="854" y="2464"/>
                  <a:pt x="867" y="2482"/>
                </a:cubicBezTo>
                <a:cubicBezTo>
                  <a:pt x="890" y="2513"/>
                  <a:pt x="920" y="2513"/>
                  <a:pt x="968" y="2513"/>
                </a:cubicBezTo>
                <a:cubicBezTo>
                  <a:pt x="1014" y="2513"/>
                  <a:pt x="1036" y="2512"/>
                  <a:pt x="1051" y="2506"/>
                </a:cubicBezTo>
                <a:cubicBezTo>
                  <a:pt x="1065" y="2501"/>
                  <a:pt x="1065" y="2490"/>
                  <a:pt x="1050" y="2485"/>
                </a:cubicBezTo>
                <a:cubicBezTo>
                  <a:pt x="1027" y="2477"/>
                  <a:pt x="978" y="2457"/>
                  <a:pt x="957" y="2447"/>
                </a:cubicBezTo>
                <a:cubicBezTo>
                  <a:pt x="930" y="2433"/>
                  <a:pt x="913" y="2382"/>
                  <a:pt x="911" y="2381"/>
                </a:cubicBezTo>
                <a:cubicBezTo>
                  <a:pt x="913" y="2380"/>
                  <a:pt x="913" y="2380"/>
                  <a:pt x="913" y="2380"/>
                </a:cubicBezTo>
                <a:cubicBezTo>
                  <a:pt x="913" y="2380"/>
                  <a:pt x="875" y="2299"/>
                  <a:pt x="860" y="2249"/>
                </a:cubicBezTo>
                <a:cubicBezTo>
                  <a:pt x="844" y="2199"/>
                  <a:pt x="729" y="1779"/>
                  <a:pt x="709" y="1675"/>
                </a:cubicBezTo>
                <a:cubicBezTo>
                  <a:pt x="692" y="1580"/>
                  <a:pt x="594" y="1244"/>
                  <a:pt x="562" y="1122"/>
                </a:cubicBezTo>
                <a:cubicBezTo>
                  <a:pt x="566" y="1123"/>
                  <a:pt x="570" y="1123"/>
                  <a:pt x="573" y="1121"/>
                </a:cubicBezTo>
                <a:cubicBezTo>
                  <a:pt x="590" y="1111"/>
                  <a:pt x="589" y="1115"/>
                  <a:pt x="582" y="1092"/>
                </a:cubicBezTo>
                <a:cubicBezTo>
                  <a:pt x="578" y="1078"/>
                  <a:pt x="542" y="993"/>
                  <a:pt x="517" y="925"/>
                </a:cubicBezTo>
                <a:cubicBezTo>
                  <a:pt x="542" y="922"/>
                  <a:pt x="568" y="918"/>
                  <a:pt x="602" y="911"/>
                </a:cubicBezTo>
                <a:cubicBezTo>
                  <a:pt x="637" y="904"/>
                  <a:pt x="637" y="861"/>
                  <a:pt x="634" y="845"/>
                </a:cubicBezTo>
                <a:cubicBezTo>
                  <a:pt x="622" y="766"/>
                  <a:pt x="585" y="701"/>
                  <a:pt x="537" y="624"/>
                </a:cubicBezTo>
                <a:cubicBezTo>
                  <a:pt x="511" y="583"/>
                  <a:pt x="458" y="460"/>
                  <a:pt x="427" y="438"/>
                </a:cubicBezTo>
                <a:cubicBezTo>
                  <a:pt x="429" y="427"/>
                  <a:pt x="428" y="418"/>
                  <a:pt x="418" y="412"/>
                </a:cubicBezTo>
                <a:cubicBezTo>
                  <a:pt x="412" y="410"/>
                  <a:pt x="401" y="406"/>
                  <a:pt x="389" y="402"/>
                </a:cubicBezTo>
                <a:cubicBezTo>
                  <a:pt x="402" y="384"/>
                  <a:pt x="408" y="374"/>
                  <a:pt x="411" y="368"/>
                </a:cubicBezTo>
                <a:cubicBezTo>
                  <a:pt x="418" y="373"/>
                  <a:pt x="429" y="373"/>
                  <a:pt x="442" y="365"/>
                </a:cubicBezTo>
                <a:cubicBezTo>
                  <a:pt x="431" y="372"/>
                  <a:pt x="419" y="369"/>
                  <a:pt x="412" y="362"/>
                </a:cubicBezTo>
                <a:cubicBezTo>
                  <a:pt x="411" y="359"/>
                  <a:pt x="408" y="357"/>
                  <a:pt x="406" y="352"/>
                </a:cubicBezTo>
                <a:cubicBezTo>
                  <a:pt x="406" y="349"/>
                  <a:pt x="406" y="346"/>
                  <a:pt x="408" y="343"/>
                </a:cubicBezTo>
                <a:cubicBezTo>
                  <a:pt x="411" y="336"/>
                  <a:pt x="420" y="333"/>
                  <a:pt x="413" y="323"/>
                </a:cubicBezTo>
                <a:cubicBezTo>
                  <a:pt x="404" y="310"/>
                  <a:pt x="419" y="300"/>
                  <a:pt x="413" y="283"/>
                </a:cubicBezTo>
                <a:cubicBezTo>
                  <a:pt x="421" y="294"/>
                  <a:pt x="426" y="305"/>
                  <a:pt x="413" y="315"/>
                </a:cubicBezTo>
                <a:cubicBezTo>
                  <a:pt x="436" y="303"/>
                  <a:pt x="426" y="286"/>
                  <a:pt x="410" y="271"/>
                </a:cubicBezTo>
                <a:cubicBezTo>
                  <a:pt x="409" y="258"/>
                  <a:pt x="419" y="248"/>
                  <a:pt x="411" y="235"/>
                </a:cubicBezTo>
                <a:cubicBezTo>
                  <a:pt x="409" y="231"/>
                  <a:pt x="408" y="226"/>
                  <a:pt x="407" y="221"/>
                </a:cubicBezTo>
                <a:cubicBezTo>
                  <a:pt x="410" y="226"/>
                  <a:pt x="414" y="229"/>
                  <a:pt x="418" y="230"/>
                </a:cubicBezTo>
                <a:cubicBezTo>
                  <a:pt x="431" y="233"/>
                  <a:pt x="448" y="248"/>
                  <a:pt x="429" y="262"/>
                </a:cubicBezTo>
                <a:cubicBezTo>
                  <a:pt x="459" y="253"/>
                  <a:pt x="438" y="228"/>
                  <a:pt x="425" y="225"/>
                </a:cubicBezTo>
                <a:cubicBezTo>
                  <a:pt x="418" y="223"/>
                  <a:pt x="412" y="217"/>
                  <a:pt x="408" y="210"/>
                </a:cubicBezTo>
                <a:cubicBezTo>
                  <a:pt x="409" y="203"/>
                  <a:pt x="411" y="196"/>
                  <a:pt x="413" y="190"/>
                </a:cubicBezTo>
                <a:cubicBezTo>
                  <a:pt x="415" y="190"/>
                  <a:pt x="416" y="191"/>
                  <a:pt x="418" y="192"/>
                </a:cubicBezTo>
                <a:cubicBezTo>
                  <a:pt x="417" y="192"/>
                  <a:pt x="417" y="193"/>
                  <a:pt x="416" y="194"/>
                </a:cubicBezTo>
                <a:cubicBezTo>
                  <a:pt x="417" y="193"/>
                  <a:pt x="418" y="193"/>
                  <a:pt x="418" y="192"/>
                </a:cubicBezTo>
                <a:cubicBezTo>
                  <a:pt x="428" y="197"/>
                  <a:pt x="435" y="200"/>
                  <a:pt x="423" y="210"/>
                </a:cubicBezTo>
                <a:cubicBezTo>
                  <a:pt x="445" y="199"/>
                  <a:pt x="433" y="194"/>
                  <a:pt x="421" y="189"/>
                </a:cubicBezTo>
                <a:cubicBezTo>
                  <a:pt x="433" y="175"/>
                  <a:pt x="424" y="157"/>
                  <a:pt x="413" y="144"/>
                </a:cubicBezTo>
                <a:cubicBezTo>
                  <a:pt x="413" y="143"/>
                  <a:pt x="413" y="142"/>
                  <a:pt x="414" y="141"/>
                </a:cubicBezTo>
                <a:cubicBezTo>
                  <a:pt x="416" y="135"/>
                  <a:pt x="414" y="129"/>
                  <a:pt x="411" y="123"/>
                </a:cubicBezTo>
                <a:cubicBezTo>
                  <a:pt x="409" y="118"/>
                  <a:pt x="404" y="113"/>
                  <a:pt x="399" y="108"/>
                </a:cubicBezTo>
                <a:cubicBezTo>
                  <a:pt x="400" y="107"/>
                  <a:pt x="402" y="105"/>
                  <a:pt x="403" y="102"/>
                </a:cubicBezTo>
                <a:cubicBezTo>
                  <a:pt x="412" y="110"/>
                  <a:pt x="420" y="120"/>
                  <a:pt x="414" y="132"/>
                </a:cubicBezTo>
                <a:cubicBezTo>
                  <a:pt x="425" y="119"/>
                  <a:pt x="416" y="107"/>
                  <a:pt x="406" y="98"/>
                </a:cubicBezTo>
                <a:cubicBezTo>
                  <a:pt x="406" y="98"/>
                  <a:pt x="407" y="97"/>
                  <a:pt x="407" y="96"/>
                </a:cubicBezTo>
                <a:cubicBezTo>
                  <a:pt x="419" y="80"/>
                  <a:pt x="402" y="80"/>
                  <a:pt x="387" y="72"/>
                </a:cubicBezTo>
                <a:cubicBezTo>
                  <a:pt x="388" y="69"/>
                  <a:pt x="389" y="66"/>
                  <a:pt x="391" y="63"/>
                </a:cubicBezTo>
                <a:cubicBezTo>
                  <a:pt x="397" y="48"/>
                  <a:pt x="383" y="52"/>
                  <a:pt x="371" y="48"/>
                </a:cubicBezTo>
                <a:cubicBezTo>
                  <a:pt x="368" y="39"/>
                  <a:pt x="362" y="35"/>
                  <a:pt x="355" y="33"/>
                </a:cubicBezTo>
                <a:cubicBezTo>
                  <a:pt x="348" y="22"/>
                  <a:pt x="336" y="25"/>
                  <a:pt x="327" y="30"/>
                </a:cubicBezTo>
                <a:cubicBezTo>
                  <a:pt x="321" y="31"/>
                  <a:pt x="315" y="31"/>
                  <a:pt x="307" y="29"/>
                </a:cubicBezTo>
                <a:cubicBezTo>
                  <a:pt x="296" y="25"/>
                  <a:pt x="285" y="0"/>
                  <a:pt x="266" y="8"/>
                </a:cubicBezTo>
                <a:cubicBezTo>
                  <a:pt x="259" y="11"/>
                  <a:pt x="251" y="11"/>
                  <a:pt x="242" y="10"/>
                </a:cubicBezTo>
                <a:cubicBezTo>
                  <a:pt x="230" y="6"/>
                  <a:pt x="216" y="4"/>
                  <a:pt x="207" y="12"/>
                </a:cubicBezTo>
                <a:cubicBezTo>
                  <a:pt x="206" y="12"/>
                  <a:pt x="206" y="13"/>
                  <a:pt x="205" y="13"/>
                </a:cubicBezTo>
                <a:cubicBezTo>
                  <a:pt x="192" y="12"/>
                  <a:pt x="178" y="12"/>
                  <a:pt x="168" y="25"/>
                </a:cubicBezTo>
                <a:cubicBezTo>
                  <a:pt x="167" y="27"/>
                  <a:pt x="166" y="28"/>
                  <a:pt x="165" y="29"/>
                </a:cubicBezTo>
                <a:cubicBezTo>
                  <a:pt x="155" y="32"/>
                  <a:pt x="146" y="36"/>
                  <a:pt x="138" y="51"/>
                </a:cubicBezTo>
                <a:cubicBezTo>
                  <a:pt x="126" y="52"/>
                  <a:pt x="116" y="51"/>
                  <a:pt x="120" y="65"/>
                </a:cubicBezTo>
                <a:cubicBezTo>
                  <a:pt x="121" y="67"/>
                  <a:pt x="121" y="68"/>
                  <a:pt x="122" y="70"/>
                </a:cubicBezTo>
                <a:cubicBezTo>
                  <a:pt x="108" y="75"/>
                  <a:pt x="98" y="84"/>
                  <a:pt x="97" y="104"/>
                </a:cubicBezTo>
                <a:cubicBezTo>
                  <a:pt x="97" y="105"/>
                  <a:pt x="97" y="106"/>
                  <a:pt x="97" y="106"/>
                </a:cubicBezTo>
                <a:cubicBezTo>
                  <a:pt x="85" y="115"/>
                  <a:pt x="75" y="127"/>
                  <a:pt x="85" y="142"/>
                </a:cubicBezTo>
                <a:cubicBezTo>
                  <a:pt x="81" y="130"/>
                  <a:pt x="87" y="120"/>
                  <a:pt x="96" y="113"/>
                </a:cubicBezTo>
                <a:cubicBezTo>
                  <a:pt x="97" y="119"/>
                  <a:pt x="97" y="124"/>
                  <a:pt x="97" y="129"/>
                </a:cubicBezTo>
                <a:cubicBezTo>
                  <a:pt x="79" y="143"/>
                  <a:pt x="80" y="155"/>
                  <a:pt x="86" y="168"/>
                </a:cubicBezTo>
                <a:cubicBezTo>
                  <a:pt x="94" y="187"/>
                  <a:pt x="57" y="187"/>
                  <a:pt x="73" y="207"/>
                </a:cubicBezTo>
                <a:cubicBezTo>
                  <a:pt x="64" y="187"/>
                  <a:pt x="100" y="187"/>
                  <a:pt x="92" y="169"/>
                </a:cubicBezTo>
                <a:cubicBezTo>
                  <a:pt x="90" y="164"/>
                  <a:pt x="89" y="160"/>
                  <a:pt x="89" y="156"/>
                </a:cubicBezTo>
                <a:cubicBezTo>
                  <a:pt x="93" y="152"/>
                  <a:pt x="96" y="148"/>
                  <a:pt x="98" y="144"/>
                </a:cubicBezTo>
                <a:cubicBezTo>
                  <a:pt x="95" y="150"/>
                  <a:pt x="93" y="159"/>
                  <a:pt x="96" y="173"/>
                </a:cubicBezTo>
                <a:cubicBezTo>
                  <a:pt x="98" y="179"/>
                  <a:pt x="98" y="184"/>
                  <a:pt x="98" y="188"/>
                </a:cubicBezTo>
                <a:cubicBezTo>
                  <a:pt x="86" y="194"/>
                  <a:pt x="71" y="198"/>
                  <a:pt x="92" y="209"/>
                </a:cubicBezTo>
                <a:cubicBezTo>
                  <a:pt x="69" y="225"/>
                  <a:pt x="50" y="243"/>
                  <a:pt x="76" y="263"/>
                </a:cubicBezTo>
                <a:cubicBezTo>
                  <a:pt x="60" y="244"/>
                  <a:pt x="75" y="227"/>
                  <a:pt x="93" y="212"/>
                </a:cubicBezTo>
                <a:cubicBezTo>
                  <a:pt x="93" y="213"/>
                  <a:pt x="93" y="214"/>
                  <a:pt x="93" y="215"/>
                </a:cubicBezTo>
                <a:cubicBezTo>
                  <a:pt x="96" y="229"/>
                  <a:pt x="78" y="232"/>
                  <a:pt x="76" y="247"/>
                </a:cubicBezTo>
                <a:cubicBezTo>
                  <a:pt x="75" y="262"/>
                  <a:pt x="86" y="277"/>
                  <a:pt x="83" y="294"/>
                </a:cubicBezTo>
                <a:cubicBezTo>
                  <a:pt x="81" y="295"/>
                  <a:pt x="80" y="297"/>
                  <a:pt x="78" y="298"/>
                </a:cubicBezTo>
                <a:cubicBezTo>
                  <a:pt x="64" y="311"/>
                  <a:pt x="65" y="320"/>
                  <a:pt x="78" y="335"/>
                </a:cubicBezTo>
                <a:cubicBezTo>
                  <a:pt x="69" y="320"/>
                  <a:pt x="70" y="315"/>
                  <a:pt x="82" y="303"/>
                </a:cubicBezTo>
                <a:cubicBezTo>
                  <a:pt x="83" y="309"/>
                  <a:pt x="86" y="314"/>
                  <a:pt x="88" y="319"/>
                </a:cubicBezTo>
                <a:cubicBezTo>
                  <a:pt x="88" y="320"/>
                  <a:pt x="88" y="320"/>
                  <a:pt x="88" y="320"/>
                </a:cubicBezTo>
                <a:cubicBezTo>
                  <a:pt x="89" y="321"/>
                  <a:pt x="89" y="322"/>
                  <a:pt x="89" y="322"/>
                </a:cubicBezTo>
                <a:cubicBezTo>
                  <a:pt x="81" y="330"/>
                  <a:pt x="76" y="340"/>
                  <a:pt x="79" y="352"/>
                </a:cubicBezTo>
                <a:cubicBezTo>
                  <a:pt x="72" y="355"/>
                  <a:pt x="64" y="354"/>
                  <a:pt x="58" y="349"/>
                </a:cubicBezTo>
                <a:cubicBezTo>
                  <a:pt x="66" y="355"/>
                  <a:pt x="74" y="356"/>
                  <a:pt x="80" y="356"/>
                </a:cubicBezTo>
                <a:cubicBezTo>
                  <a:pt x="81" y="359"/>
                  <a:pt x="82" y="362"/>
                  <a:pt x="85" y="365"/>
                </a:cubicBezTo>
                <a:cubicBezTo>
                  <a:pt x="82" y="362"/>
                  <a:pt x="81" y="359"/>
                  <a:pt x="80" y="356"/>
                </a:cubicBezTo>
                <a:cubicBezTo>
                  <a:pt x="83" y="355"/>
                  <a:pt x="85" y="355"/>
                  <a:pt x="88" y="353"/>
                </a:cubicBezTo>
                <a:cubicBezTo>
                  <a:pt x="85" y="363"/>
                  <a:pt x="84" y="369"/>
                  <a:pt x="88" y="376"/>
                </a:cubicBezTo>
                <a:cubicBezTo>
                  <a:pt x="93" y="385"/>
                  <a:pt x="88" y="387"/>
                  <a:pt x="88" y="405"/>
                </a:cubicBezTo>
                <a:cubicBezTo>
                  <a:pt x="88" y="406"/>
                  <a:pt x="88" y="408"/>
                  <a:pt x="90" y="409"/>
                </a:cubicBezTo>
                <a:cubicBezTo>
                  <a:pt x="89" y="410"/>
                  <a:pt x="88" y="410"/>
                  <a:pt x="86" y="411"/>
                </a:cubicBezTo>
                <a:cubicBezTo>
                  <a:pt x="85" y="411"/>
                  <a:pt x="83" y="411"/>
                  <a:pt x="82" y="411"/>
                </a:cubicBezTo>
                <a:cubicBezTo>
                  <a:pt x="0" y="417"/>
                  <a:pt x="19" y="547"/>
                  <a:pt x="47" y="581"/>
                </a:cubicBezTo>
                <a:cubicBezTo>
                  <a:pt x="75" y="615"/>
                  <a:pt x="92" y="645"/>
                  <a:pt x="105" y="695"/>
                </a:cubicBezTo>
                <a:cubicBezTo>
                  <a:pt x="115" y="729"/>
                  <a:pt x="141" y="780"/>
                  <a:pt x="176" y="827"/>
                </a:cubicBezTo>
                <a:cubicBezTo>
                  <a:pt x="180" y="847"/>
                  <a:pt x="183" y="865"/>
                  <a:pt x="181" y="879"/>
                </a:cubicBezTo>
                <a:cubicBezTo>
                  <a:pt x="172" y="947"/>
                  <a:pt x="144" y="979"/>
                  <a:pt x="132" y="1026"/>
                </a:cubicBezTo>
                <a:cubicBezTo>
                  <a:pt x="121" y="1072"/>
                  <a:pt x="116" y="1145"/>
                  <a:pt x="116" y="1145"/>
                </a:cubicBezTo>
                <a:cubicBezTo>
                  <a:pt x="116" y="1145"/>
                  <a:pt x="119" y="1145"/>
                  <a:pt x="123" y="1146"/>
                </a:cubicBezTo>
                <a:cubicBezTo>
                  <a:pt x="126" y="1230"/>
                  <a:pt x="151" y="1299"/>
                  <a:pt x="162" y="1365"/>
                </a:cubicBezTo>
                <a:cubicBezTo>
                  <a:pt x="176" y="1450"/>
                  <a:pt x="159" y="1629"/>
                  <a:pt x="147" y="1744"/>
                </a:cubicBezTo>
                <a:cubicBezTo>
                  <a:pt x="136" y="1860"/>
                  <a:pt x="147" y="2164"/>
                  <a:pt x="151" y="2253"/>
                </a:cubicBezTo>
                <a:cubicBezTo>
                  <a:pt x="155" y="2341"/>
                  <a:pt x="143" y="2391"/>
                  <a:pt x="143" y="2391"/>
                </a:cubicBezTo>
                <a:cubicBezTo>
                  <a:pt x="143" y="2391"/>
                  <a:pt x="155" y="2411"/>
                  <a:pt x="232" y="2426"/>
                </a:cubicBezTo>
                <a:cubicBezTo>
                  <a:pt x="236" y="2427"/>
                  <a:pt x="240" y="2427"/>
                  <a:pt x="243" y="2428"/>
                </a:cubicBezTo>
                <a:cubicBezTo>
                  <a:pt x="243" y="2442"/>
                  <a:pt x="242" y="2458"/>
                  <a:pt x="248" y="2471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13" name="Freeform 8"/>
          <p:cNvSpPr>
            <a:spLocks noChangeArrowheads="1"/>
          </p:cNvSpPr>
          <p:nvPr/>
        </p:nvSpPr>
        <p:spPr bwMode="auto">
          <a:xfrm>
            <a:off x="6424613" y="2713038"/>
            <a:ext cx="344487" cy="603250"/>
          </a:xfrm>
          <a:custGeom>
            <a:avLst/>
            <a:gdLst>
              <a:gd name="T0" fmla="*/ 107 w 242"/>
              <a:gd name="T1" fmla="*/ 4 h 426"/>
              <a:gd name="T2" fmla="*/ 173 w 242"/>
              <a:gd name="T3" fmla="*/ 52 h 426"/>
              <a:gd name="T4" fmla="*/ 205 w 242"/>
              <a:gd name="T5" fmla="*/ 207 h 426"/>
              <a:gd name="T6" fmla="*/ 232 w 242"/>
              <a:gd name="T7" fmla="*/ 269 h 426"/>
              <a:gd name="T8" fmla="*/ 235 w 242"/>
              <a:gd name="T9" fmla="*/ 398 h 426"/>
              <a:gd name="T10" fmla="*/ 224 w 242"/>
              <a:gd name="T11" fmla="*/ 317 h 426"/>
              <a:gd name="T12" fmla="*/ 175 w 242"/>
              <a:gd name="T13" fmla="*/ 223 h 426"/>
              <a:gd name="T14" fmla="*/ 0 w 242"/>
              <a:gd name="T15" fmla="*/ 61 h 426"/>
              <a:gd name="T16" fmla="*/ 3 w 242"/>
              <a:gd name="T17" fmla="*/ 0 h 426"/>
              <a:gd name="T18" fmla="*/ 91 w 242"/>
              <a:gd name="T19" fmla="*/ 44 h 426"/>
              <a:gd name="T20" fmla="*/ 103 w 242"/>
              <a:gd name="T21" fmla="*/ 120 h 426"/>
              <a:gd name="T22" fmla="*/ 206 w 242"/>
              <a:gd name="T23" fmla="*/ 247 h 426"/>
              <a:gd name="T24" fmla="*/ 198 w 242"/>
              <a:gd name="T25" fmla="*/ 212 h 426"/>
              <a:gd name="T26" fmla="*/ 128 w 242"/>
              <a:gd name="T27" fmla="*/ 95 h 426"/>
              <a:gd name="T28" fmla="*/ 107 w 242"/>
              <a:gd name="T29" fmla="*/ 4 h 42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42"/>
              <a:gd name="T46" fmla="*/ 0 h 426"/>
              <a:gd name="T47" fmla="*/ 242 w 242"/>
              <a:gd name="T48" fmla="*/ 426 h 42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42" h="426">
                <a:moveTo>
                  <a:pt x="107" y="4"/>
                </a:moveTo>
                <a:cubicBezTo>
                  <a:pt x="126" y="20"/>
                  <a:pt x="148" y="36"/>
                  <a:pt x="173" y="52"/>
                </a:cubicBezTo>
                <a:cubicBezTo>
                  <a:pt x="134" y="91"/>
                  <a:pt x="174" y="152"/>
                  <a:pt x="205" y="207"/>
                </a:cubicBezTo>
                <a:cubicBezTo>
                  <a:pt x="217" y="228"/>
                  <a:pt x="227" y="254"/>
                  <a:pt x="232" y="269"/>
                </a:cubicBezTo>
                <a:cubicBezTo>
                  <a:pt x="242" y="300"/>
                  <a:pt x="238" y="370"/>
                  <a:pt x="235" y="398"/>
                </a:cubicBezTo>
                <a:cubicBezTo>
                  <a:pt x="232" y="426"/>
                  <a:pt x="227" y="351"/>
                  <a:pt x="224" y="317"/>
                </a:cubicBezTo>
                <a:cubicBezTo>
                  <a:pt x="221" y="284"/>
                  <a:pt x="209" y="259"/>
                  <a:pt x="175" y="223"/>
                </a:cubicBezTo>
                <a:cubicBezTo>
                  <a:pt x="149" y="195"/>
                  <a:pt x="43" y="112"/>
                  <a:pt x="0" y="61"/>
                </a:cubicBezTo>
                <a:cubicBezTo>
                  <a:pt x="1" y="54"/>
                  <a:pt x="11" y="11"/>
                  <a:pt x="3" y="0"/>
                </a:cubicBezTo>
                <a:cubicBezTo>
                  <a:pt x="27" y="14"/>
                  <a:pt x="54" y="29"/>
                  <a:pt x="91" y="44"/>
                </a:cubicBezTo>
                <a:cubicBezTo>
                  <a:pt x="81" y="66"/>
                  <a:pt x="90" y="100"/>
                  <a:pt x="103" y="120"/>
                </a:cubicBezTo>
                <a:cubicBezTo>
                  <a:pt x="119" y="147"/>
                  <a:pt x="198" y="234"/>
                  <a:pt x="206" y="247"/>
                </a:cubicBezTo>
                <a:cubicBezTo>
                  <a:pt x="209" y="252"/>
                  <a:pt x="215" y="233"/>
                  <a:pt x="198" y="212"/>
                </a:cubicBezTo>
                <a:cubicBezTo>
                  <a:pt x="169" y="174"/>
                  <a:pt x="143" y="117"/>
                  <a:pt x="128" y="95"/>
                </a:cubicBezTo>
                <a:cubicBezTo>
                  <a:pt x="104" y="58"/>
                  <a:pt x="104" y="35"/>
                  <a:pt x="107" y="4"/>
                </a:cubicBezTo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14" name="椭圆 15"/>
          <p:cNvSpPr>
            <a:spLocks noChangeArrowheads="1"/>
          </p:cNvSpPr>
          <p:nvPr/>
        </p:nvSpPr>
        <p:spPr bwMode="auto">
          <a:xfrm>
            <a:off x="3160713" y="2422525"/>
            <a:ext cx="798512" cy="798513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" name="椭圆 16"/>
          <p:cNvSpPr>
            <a:spLocks noChangeArrowheads="1"/>
          </p:cNvSpPr>
          <p:nvPr/>
        </p:nvSpPr>
        <p:spPr bwMode="auto">
          <a:xfrm>
            <a:off x="3182938" y="3752850"/>
            <a:ext cx="798512" cy="800100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" name="椭圆 17"/>
          <p:cNvSpPr>
            <a:spLocks noChangeArrowheads="1"/>
          </p:cNvSpPr>
          <p:nvPr/>
        </p:nvSpPr>
        <p:spPr bwMode="auto">
          <a:xfrm>
            <a:off x="3165475" y="5083175"/>
            <a:ext cx="800100" cy="800100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椭圆 18"/>
          <p:cNvSpPr>
            <a:spLocks noChangeArrowheads="1"/>
          </p:cNvSpPr>
          <p:nvPr/>
        </p:nvSpPr>
        <p:spPr bwMode="auto">
          <a:xfrm>
            <a:off x="8220075" y="2422525"/>
            <a:ext cx="798513" cy="798513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" name="椭圆 19"/>
          <p:cNvSpPr>
            <a:spLocks noChangeArrowheads="1"/>
          </p:cNvSpPr>
          <p:nvPr/>
        </p:nvSpPr>
        <p:spPr bwMode="auto">
          <a:xfrm>
            <a:off x="8242300" y="3752850"/>
            <a:ext cx="798513" cy="800100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" name="椭圆 20"/>
          <p:cNvSpPr>
            <a:spLocks noChangeArrowheads="1"/>
          </p:cNvSpPr>
          <p:nvPr/>
        </p:nvSpPr>
        <p:spPr bwMode="auto">
          <a:xfrm>
            <a:off x="8226425" y="5083175"/>
            <a:ext cx="798513" cy="800100"/>
          </a:xfrm>
          <a:prstGeom prst="ellipse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" name="文本框 21"/>
          <p:cNvSpPr>
            <a:spLocks noChangeArrowheads="1"/>
          </p:cNvSpPr>
          <p:nvPr/>
        </p:nvSpPr>
        <p:spPr bwMode="auto">
          <a:xfrm>
            <a:off x="3287395" y="2519045"/>
            <a:ext cx="546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01</a:t>
            </a:r>
            <a:endParaRPr lang="en-US" sz="20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2" name="文本框 22"/>
          <p:cNvSpPr>
            <a:spLocks noChangeArrowheads="1"/>
          </p:cNvSpPr>
          <p:nvPr/>
        </p:nvSpPr>
        <p:spPr bwMode="auto">
          <a:xfrm>
            <a:off x="3317875" y="3860800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02</a:t>
            </a:r>
            <a:endParaRPr lang="en-US" sz="20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3" name="文本框 23"/>
          <p:cNvSpPr>
            <a:spLocks noChangeArrowheads="1"/>
          </p:cNvSpPr>
          <p:nvPr/>
        </p:nvSpPr>
        <p:spPr bwMode="auto">
          <a:xfrm>
            <a:off x="3286125" y="5191125"/>
            <a:ext cx="547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03</a:t>
            </a:r>
            <a:endParaRPr lang="en-US" sz="20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4" name="文本框 24"/>
          <p:cNvSpPr>
            <a:spLocks noChangeArrowheads="1"/>
          </p:cNvSpPr>
          <p:nvPr/>
        </p:nvSpPr>
        <p:spPr bwMode="auto">
          <a:xfrm>
            <a:off x="8335963" y="2530475"/>
            <a:ext cx="5476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04</a:t>
            </a:r>
            <a:endParaRPr lang="en-US" sz="20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5" name="文本框 25"/>
          <p:cNvSpPr>
            <a:spLocks noChangeArrowheads="1"/>
          </p:cNvSpPr>
          <p:nvPr/>
        </p:nvSpPr>
        <p:spPr bwMode="auto">
          <a:xfrm>
            <a:off x="8358188" y="3860800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05</a:t>
            </a:r>
            <a:endParaRPr lang="en-US" sz="20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6" name="文本框 26"/>
          <p:cNvSpPr>
            <a:spLocks noChangeArrowheads="1"/>
          </p:cNvSpPr>
          <p:nvPr/>
        </p:nvSpPr>
        <p:spPr bwMode="auto">
          <a:xfrm>
            <a:off x="8350250" y="5192713"/>
            <a:ext cx="546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06</a:t>
            </a:r>
            <a:endParaRPr lang="en-US" sz="2000" b="1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7" name="文本框 27"/>
          <p:cNvSpPr>
            <a:spLocks noChangeArrowheads="1"/>
          </p:cNvSpPr>
          <p:nvPr/>
        </p:nvSpPr>
        <p:spPr bwMode="auto">
          <a:xfrm>
            <a:off x="674688" y="2406650"/>
            <a:ext cx="234070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</a:t>
            </a:r>
            <a:r>
              <a:rPr lang="en-US" sz="1600" b="1" dirty="0" smtClean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</a:t>
            </a:r>
            <a:r>
              <a:rPr lang="en-US" sz="1600" b="1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THEN  TEMPLATE</a:t>
            </a:r>
            <a:endParaRPr lang="en-US" sz="1000" b="1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en-US" sz="1600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8" name="文本框 28"/>
          <p:cNvSpPr>
            <a:spLocks noChangeArrowheads="1"/>
          </p:cNvSpPr>
          <p:nvPr/>
        </p:nvSpPr>
        <p:spPr bwMode="auto">
          <a:xfrm>
            <a:off x="674688" y="3752850"/>
            <a:ext cx="38010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</a:t>
            </a:r>
            <a:r>
              <a:rPr lang="en-US" sz="1600" b="1" dirty="0" smtClean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</a:t>
            </a:r>
            <a:r>
              <a:rPr lang="en-US" sz="1600" b="1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THEN  TEMPLATE</a:t>
            </a:r>
            <a:endParaRPr lang="en-US" sz="1000" b="1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zh-CN" altLang="en-US" sz="1200" dirty="0" smtClean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亮亮图文旗舰店</a:t>
            </a:r>
            <a:r>
              <a:rPr lang="en-US" sz="1200" dirty="0" smtClean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https://liangliangtuwen.tmall.com</a:t>
            </a:r>
            <a:endParaRPr lang="en-US" sz="1200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9" name="文本框 29"/>
          <p:cNvSpPr>
            <a:spLocks noChangeArrowheads="1"/>
          </p:cNvSpPr>
          <p:nvPr/>
        </p:nvSpPr>
        <p:spPr bwMode="auto">
          <a:xfrm>
            <a:off x="679450" y="5083175"/>
            <a:ext cx="234070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</a:t>
            </a:r>
            <a:r>
              <a:rPr lang="en-US" sz="1600" b="1" dirty="0" smtClean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</a:t>
            </a:r>
            <a:r>
              <a:rPr lang="en-US" sz="1600" b="1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THEN  TEMPLATE</a:t>
            </a:r>
            <a:endParaRPr lang="en-US" sz="1000" b="1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en-US" sz="1600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0" name="文本框 30"/>
          <p:cNvSpPr>
            <a:spLocks noChangeArrowheads="1"/>
          </p:cNvSpPr>
          <p:nvPr/>
        </p:nvSpPr>
        <p:spPr bwMode="auto">
          <a:xfrm>
            <a:off x="9455150" y="2406650"/>
            <a:ext cx="2324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</a:t>
            </a:r>
            <a:r>
              <a:rPr lang="en-US" sz="1600" b="1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THEN  TEMPLATE</a:t>
            </a:r>
            <a:endParaRPr lang="en-US" sz="1000" b="1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en-US" sz="1600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1" name="文本框 31"/>
          <p:cNvSpPr>
            <a:spLocks noChangeArrowheads="1"/>
          </p:cNvSpPr>
          <p:nvPr/>
        </p:nvSpPr>
        <p:spPr bwMode="auto">
          <a:xfrm>
            <a:off x="9455150" y="3752850"/>
            <a:ext cx="234070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</a:t>
            </a:r>
            <a:r>
              <a:rPr lang="en-US" sz="1600" b="1" dirty="0" smtClean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</a:t>
            </a:r>
            <a:r>
              <a:rPr lang="en-US" sz="1600" b="1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THEN  TEMPLATE</a:t>
            </a:r>
            <a:endParaRPr lang="en-US" sz="1000" b="1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en-US" sz="1600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32" name="文本框 32"/>
          <p:cNvSpPr>
            <a:spLocks noChangeArrowheads="1"/>
          </p:cNvSpPr>
          <p:nvPr/>
        </p:nvSpPr>
        <p:spPr bwMode="auto">
          <a:xfrm>
            <a:off x="9458325" y="5083175"/>
            <a:ext cx="234070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</a:t>
            </a:r>
            <a:r>
              <a:rPr lang="en-US" sz="1600" b="1" dirty="0" smtClean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</a:t>
            </a:r>
            <a:r>
              <a:rPr lang="en-US" sz="1600" b="1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THEN  TEMPLATE</a:t>
            </a:r>
            <a:endParaRPr lang="en-US" sz="1000" b="1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200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200" dirty="0"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en-US" sz="1600" dirty="0"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811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" y="4854957"/>
            <a:ext cx="6804000" cy="0"/>
          </a:xfrm>
          <a:prstGeom prst="line">
            <a:avLst/>
          </a:prstGeom>
          <a:ln w="3810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7"/>
          <p:cNvSpPr txBox="1">
            <a:spLocks noChangeArrowheads="1"/>
          </p:cNvSpPr>
          <p:nvPr/>
        </p:nvSpPr>
        <p:spPr bwMode="auto">
          <a:xfrm>
            <a:off x="3459906" y="2154116"/>
            <a:ext cx="41601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6000" b="1" dirty="0" smtClean="0">
                <a:solidFill>
                  <a:srgbClr val="DA1D27"/>
                </a:solidFill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PART    01</a:t>
            </a:r>
            <a:endParaRPr lang="zh-CN" altLang="en-US" sz="6000" b="1" dirty="0">
              <a:solidFill>
                <a:srgbClr val="DA1D27"/>
              </a:solidFill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 flipH="1">
            <a:off x="2701856" y="3169780"/>
            <a:ext cx="4828110" cy="1685177"/>
            <a:chOff x="2728452" y="3169781"/>
            <a:chExt cx="4828110" cy="1685177"/>
          </a:xfrm>
        </p:grpSpPr>
        <p:sp>
          <p:nvSpPr>
            <p:cNvPr id="5" name="平行四边形 4"/>
            <p:cNvSpPr/>
            <p:nvPr/>
          </p:nvSpPr>
          <p:spPr>
            <a:xfrm flipV="1">
              <a:off x="4785631" y="3169782"/>
              <a:ext cx="2763911" cy="1685176"/>
            </a:xfrm>
            <a:prstGeom prst="parallelogram">
              <a:avLst>
                <a:gd name="adj" fmla="val 43841"/>
              </a:avLst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平行四边形 9"/>
            <p:cNvSpPr/>
            <p:nvPr/>
          </p:nvSpPr>
          <p:spPr>
            <a:xfrm flipV="1">
              <a:off x="2728452" y="3169781"/>
              <a:ext cx="2763911" cy="1685176"/>
            </a:xfrm>
            <a:prstGeom prst="parallelogram">
              <a:avLst>
                <a:gd name="adj" fmla="val 43841"/>
              </a:avLst>
            </a:prstGeom>
            <a:blipFill dpi="0" rotWithShape="0">
              <a:blip r:embed="rId3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V="1">
              <a:off x="4792651" y="3169781"/>
              <a:ext cx="2763911" cy="1685176"/>
            </a:xfrm>
            <a:prstGeom prst="parallelogram">
              <a:avLst>
                <a:gd name="adj" fmla="val 43841"/>
              </a:avLst>
            </a:prstGeom>
            <a:solidFill>
              <a:srgbClr val="DA1D2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6"/>
          <p:cNvSpPr>
            <a:spLocks noChangeArrowheads="1"/>
          </p:cNvSpPr>
          <p:nvPr/>
        </p:nvSpPr>
        <p:spPr bwMode="auto">
          <a:xfrm>
            <a:off x="8117578" y="3460293"/>
            <a:ext cx="32624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项目简介</a:t>
            </a:r>
            <a:endParaRPr lang="en-US" altLang="en-US" sz="60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620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融资需求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椭圆 6"/>
          <p:cNvSpPr>
            <a:spLocks noChangeAspect="1" noChangeArrowheads="1"/>
          </p:cNvSpPr>
          <p:nvPr/>
        </p:nvSpPr>
        <p:spPr bwMode="auto">
          <a:xfrm>
            <a:off x="6010275" y="4138613"/>
            <a:ext cx="2009775" cy="2011362"/>
          </a:xfrm>
          <a:prstGeom prst="ellipse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" name="任意多边形 7"/>
          <p:cNvSpPr>
            <a:spLocks noChangeAspect="1" noChangeArrowheads="1"/>
          </p:cNvSpPr>
          <p:nvPr/>
        </p:nvSpPr>
        <p:spPr bwMode="auto">
          <a:xfrm rot="5400000">
            <a:off x="5831681" y="2355057"/>
            <a:ext cx="2371725" cy="2011362"/>
          </a:xfrm>
          <a:custGeom>
            <a:avLst/>
            <a:gdLst>
              <a:gd name="T0" fmla="*/ 900000 w 2123428"/>
              <a:gd name="T1" fmla="*/ 0 h 1800000"/>
              <a:gd name="T2" fmla="*/ 1729274 w 2123428"/>
              <a:gd name="T3" fmla="*/ 549680 h 1800000"/>
              <a:gd name="T4" fmla="*/ 1775351 w 2123428"/>
              <a:gd name="T5" fmla="*/ 698116 h 1800000"/>
              <a:gd name="T6" fmla="*/ 2123428 w 2123428"/>
              <a:gd name="T7" fmla="*/ 900000 h 1800000"/>
              <a:gd name="T8" fmla="*/ 1775351 w 2123428"/>
              <a:gd name="T9" fmla="*/ 1101883 h 1800000"/>
              <a:gd name="T10" fmla="*/ 1729274 w 2123428"/>
              <a:gd name="T11" fmla="*/ 1250321 h 1800000"/>
              <a:gd name="T12" fmla="*/ 900000 w 2123428"/>
              <a:gd name="T13" fmla="*/ 1800000 h 1800000"/>
              <a:gd name="T14" fmla="*/ 0 w 2123428"/>
              <a:gd name="T15" fmla="*/ 900000 h 1800000"/>
              <a:gd name="T16" fmla="*/ 900000 w 2123428"/>
              <a:gd name="T17" fmla="*/ 0 h 180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23428"/>
              <a:gd name="T28" fmla="*/ 0 h 1800000"/>
              <a:gd name="T29" fmla="*/ 2123428 w 2123428"/>
              <a:gd name="T30" fmla="*/ 1800000 h 180000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23428" h="1800000">
                <a:moveTo>
                  <a:pt x="900000" y="0"/>
                </a:moveTo>
                <a:cubicBezTo>
                  <a:pt x="1272792" y="0"/>
                  <a:pt x="1592646" y="226656"/>
                  <a:pt x="1729274" y="549680"/>
                </a:cubicBezTo>
                <a:lnTo>
                  <a:pt x="1775351" y="698116"/>
                </a:lnTo>
                <a:lnTo>
                  <a:pt x="2123428" y="900000"/>
                </a:lnTo>
                <a:lnTo>
                  <a:pt x="1775351" y="1101883"/>
                </a:lnTo>
                <a:lnTo>
                  <a:pt x="1729274" y="1250321"/>
                </a:lnTo>
                <a:cubicBezTo>
                  <a:pt x="1592646" y="1573344"/>
                  <a:pt x="1272792" y="1800000"/>
                  <a:pt x="900000" y="1800000"/>
                </a:cubicBezTo>
                <a:cubicBezTo>
                  <a:pt x="402944" y="1800000"/>
                  <a:pt x="0" y="1397056"/>
                  <a:pt x="0" y="900000"/>
                </a:cubicBezTo>
                <a:cubicBezTo>
                  <a:pt x="0" y="402944"/>
                  <a:pt x="402944" y="0"/>
                  <a:pt x="900000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5" name="椭圆 8"/>
          <p:cNvSpPr>
            <a:spLocks noChangeAspect="1" noChangeArrowheads="1"/>
          </p:cNvSpPr>
          <p:nvPr/>
        </p:nvSpPr>
        <p:spPr bwMode="auto">
          <a:xfrm>
            <a:off x="4002088" y="2174875"/>
            <a:ext cx="2009775" cy="2011363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" name="椭圆 9"/>
          <p:cNvSpPr>
            <a:spLocks noChangeAspect="1" noChangeArrowheads="1"/>
          </p:cNvSpPr>
          <p:nvPr/>
        </p:nvSpPr>
        <p:spPr bwMode="auto">
          <a:xfrm>
            <a:off x="8023225" y="2174875"/>
            <a:ext cx="2009775" cy="2011363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" name="椭圆 10"/>
          <p:cNvSpPr>
            <a:spLocks noChangeAspect="1" noChangeArrowheads="1"/>
          </p:cNvSpPr>
          <p:nvPr/>
        </p:nvSpPr>
        <p:spPr bwMode="auto">
          <a:xfrm>
            <a:off x="2032000" y="4186238"/>
            <a:ext cx="2009775" cy="2011362"/>
          </a:xfrm>
          <a:prstGeom prst="ellipse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8" name="任意多边形 11"/>
          <p:cNvSpPr>
            <a:spLocks noChangeAspect="1" noChangeArrowheads="1"/>
          </p:cNvSpPr>
          <p:nvPr/>
        </p:nvSpPr>
        <p:spPr bwMode="auto">
          <a:xfrm>
            <a:off x="2054225" y="2174875"/>
            <a:ext cx="2371725" cy="2011363"/>
          </a:xfrm>
          <a:custGeom>
            <a:avLst/>
            <a:gdLst>
              <a:gd name="T0" fmla="*/ 900000 w 2123428"/>
              <a:gd name="T1" fmla="*/ 0 h 1800000"/>
              <a:gd name="T2" fmla="*/ 1729274 w 2123428"/>
              <a:gd name="T3" fmla="*/ 549680 h 1800000"/>
              <a:gd name="T4" fmla="*/ 1775351 w 2123428"/>
              <a:gd name="T5" fmla="*/ 698116 h 1800000"/>
              <a:gd name="T6" fmla="*/ 2123428 w 2123428"/>
              <a:gd name="T7" fmla="*/ 900000 h 1800000"/>
              <a:gd name="T8" fmla="*/ 1775351 w 2123428"/>
              <a:gd name="T9" fmla="*/ 1101883 h 1800000"/>
              <a:gd name="T10" fmla="*/ 1729274 w 2123428"/>
              <a:gd name="T11" fmla="*/ 1250321 h 1800000"/>
              <a:gd name="T12" fmla="*/ 900000 w 2123428"/>
              <a:gd name="T13" fmla="*/ 1800000 h 1800000"/>
              <a:gd name="T14" fmla="*/ 0 w 2123428"/>
              <a:gd name="T15" fmla="*/ 900000 h 1800000"/>
              <a:gd name="T16" fmla="*/ 900000 w 2123428"/>
              <a:gd name="T17" fmla="*/ 0 h 180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23428"/>
              <a:gd name="T28" fmla="*/ 0 h 1800000"/>
              <a:gd name="T29" fmla="*/ 2123428 w 2123428"/>
              <a:gd name="T30" fmla="*/ 1800000 h 180000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23428" h="1800000">
                <a:moveTo>
                  <a:pt x="900000" y="0"/>
                </a:moveTo>
                <a:cubicBezTo>
                  <a:pt x="1272792" y="0"/>
                  <a:pt x="1592646" y="226656"/>
                  <a:pt x="1729274" y="549680"/>
                </a:cubicBezTo>
                <a:lnTo>
                  <a:pt x="1775351" y="698116"/>
                </a:lnTo>
                <a:lnTo>
                  <a:pt x="2123428" y="900000"/>
                </a:lnTo>
                <a:lnTo>
                  <a:pt x="1775351" y="1101883"/>
                </a:lnTo>
                <a:lnTo>
                  <a:pt x="1729274" y="1250321"/>
                </a:lnTo>
                <a:cubicBezTo>
                  <a:pt x="1592646" y="1573344"/>
                  <a:pt x="1272792" y="1800000"/>
                  <a:pt x="900000" y="1800000"/>
                </a:cubicBezTo>
                <a:cubicBezTo>
                  <a:pt x="402944" y="1800000"/>
                  <a:pt x="0" y="1397056"/>
                  <a:pt x="0" y="900000"/>
                </a:cubicBezTo>
                <a:cubicBezTo>
                  <a:pt x="0" y="402944"/>
                  <a:pt x="402944" y="0"/>
                  <a:pt x="900000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9" name="任意多边形 12"/>
          <p:cNvSpPr>
            <a:spLocks noChangeAspect="1" noChangeArrowheads="1"/>
          </p:cNvSpPr>
          <p:nvPr/>
        </p:nvSpPr>
        <p:spPr bwMode="auto">
          <a:xfrm rot="16200000" flipV="1">
            <a:off x="7844631" y="3956845"/>
            <a:ext cx="2371725" cy="2011362"/>
          </a:xfrm>
          <a:custGeom>
            <a:avLst/>
            <a:gdLst>
              <a:gd name="T0" fmla="*/ 900000 w 2123428"/>
              <a:gd name="T1" fmla="*/ 0 h 1800000"/>
              <a:gd name="T2" fmla="*/ 1729274 w 2123428"/>
              <a:gd name="T3" fmla="*/ 549680 h 1800000"/>
              <a:gd name="T4" fmla="*/ 1775351 w 2123428"/>
              <a:gd name="T5" fmla="*/ 698116 h 1800000"/>
              <a:gd name="T6" fmla="*/ 2123428 w 2123428"/>
              <a:gd name="T7" fmla="*/ 900000 h 1800000"/>
              <a:gd name="T8" fmla="*/ 1775351 w 2123428"/>
              <a:gd name="T9" fmla="*/ 1101883 h 1800000"/>
              <a:gd name="T10" fmla="*/ 1729274 w 2123428"/>
              <a:gd name="T11" fmla="*/ 1250321 h 1800000"/>
              <a:gd name="T12" fmla="*/ 900000 w 2123428"/>
              <a:gd name="T13" fmla="*/ 1800000 h 1800000"/>
              <a:gd name="T14" fmla="*/ 0 w 2123428"/>
              <a:gd name="T15" fmla="*/ 900000 h 1800000"/>
              <a:gd name="T16" fmla="*/ 900000 w 2123428"/>
              <a:gd name="T17" fmla="*/ 0 h 180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23428"/>
              <a:gd name="T28" fmla="*/ 0 h 1800000"/>
              <a:gd name="T29" fmla="*/ 2123428 w 2123428"/>
              <a:gd name="T30" fmla="*/ 1800000 h 180000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23428" h="1800000">
                <a:moveTo>
                  <a:pt x="900000" y="0"/>
                </a:moveTo>
                <a:cubicBezTo>
                  <a:pt x="1272792" y="0"/>
                  <a:pt x="1592646" y="226656"/>
                  <a:pt x="1729274" y="549680"/>
                </a:cubicBezTo>
                <a:lnTo>
                  <a:pt x="1775351" y="698116"/>
                </a:lnTo>
                <a:lnTo>
                  <a:pt x="2123428" y="900000"/>
                </a:lnTo>
                <a:lnTo>
                  <a:pt x="1775351" y="1101883"/>
                </a:lnTo>
                <a:lnTo>
                  <a:pt x="1729274" y="1250321"/>
                </a:lnTo>
                <a:cubicBezTo>
                  <a:pt x="1592646" y="1573344"/>
                  <a:pt x="1272792" y="1800000"/>
                  <a:pt x="900000" y="1800000"/>
                </a:cubicBezTo>
                <a:cubicBezTo>
                  <a:pt x="402944" y="1800000"/>
                  <a:pt x="0" y="1397056"/>
                  <a:pt x="0" y="900000"/>
                </a:cubicBezTo>
                <a:cubicBezTo>
                  <a:pt x="0" y="402944"/>
                  <a:pt x="402944" y="0"/>
                  <a:pt x="900000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" name="任意多边形 13"/>
          <p:cNvSpPr>
            <a:spLocks noChangeAspect="1" noChangeArrowheads="1"/>
          </p:cNvSpPr>
          <p:nvPr/>
        </p:nvSpPr>
        <p:spPr bwMode="auto">
          <a:xfrm flipH="1">
            <a:off x="3614738" y="4165600"/>
            <a:ext cx="2371725" cy="2011363"/>
          </a:xfrm>
          <a:custGeom>
            <a:avLst/>
            <a:gdLst>
              <a:gd name="T0" fmla="*/ 900000 w 2123428"/>
              <a:gd name="T1" fmla="*/ 0 h 1800000"/>
              <a:gd name="T2" fmla="*/ 1729274 w 2123428"/>
              <a:gd name="T3" fmla="*/ 549680 h 1800000"/>
              <a:gd name="T4" fmla="*/ 1775351 w 2123428"/>
              <a:gd name="T5" fmla="*/ 698116 h 1800000"/>
              <a:gd name="T6" fmla="*/ 2123428 w 2123428"/>
              <a:gd name="T7" fmla="*/ 900000 h 1800000"/>
              <a:gd name="T8" fmla="*/ 1775351 w 2123428"/>
              <a:gd name="T9" fmla="*/ 1101883 h 1800000"/>
              <a:gd name="T10" fmla="*/ 1729274 w 2123428"/>
              <a:gd name="T11" fmla="*/ 1250321 h 1800000"/>
              <a:gd name="T12" fmla="*/ 900000 w 2123428"/>
              <a:gd name="T13" fmla="*/ 1800000 h 1800000"/>
              <a:gd name="T14" fmla="*/ 0 w 2123428"/>
              <a:gd name="T15" fmla="*/ 900000 h 1800000"/>
              <a:gd name="T16" fmla="*/ 900000 w 2123428"/>
              <a:gd name="T17" fmla="*/ 0 h 180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23428"/>
              <a:gd name="T28" fmla="*/ 0 h 1800000"/>
              <a:gd name="T29" fmla="*/ 2123428 w 2123428"/>
              <a:gd name="T30" fmla="*/ 1800000 h 180000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23428" h="1800000">
                <a:moveTo>
                  <a:pt x="900000" y="0"/>
                </a:moveTo>
                <a:cubicBezTo>
                  <a:pt x="1272792" y="0"/>
                  <a:pt x="1592646" y="226656"/>
                  <a:pt x="1729274" y="549680"/>
                </a:cubicBezTo>
                <a:lnTo>
                  <a:pt x="1775351" y="698116"/>
                </a:lnTo>
                <a:lnTo>
                  <a:pt x="2123428" y="900000"/>
                </a:lnTo>
                <a:lnTo>
                  <a:pt x="1775351" y="1101883"/>
                </a:lnTo>
                <a:lnTo>
                  <a:pt x="1729274" y="1250321"/>
                </a:lnTo>
                <a:cubicBezTo>
                  <a:pt x="1592646" y="1573344"/>
                  <a:pt x="1272792" y="1800000"/>
                  <a:pt x="900000" y="1800000"/>
                </a:cubicBezTo>
                <a:cubicBezTo>
                  <a:pt x="402944" y="1800000"/>
                  <a:pt x="0" y="1397056"/>
                  <a:pt x="0" y="900000"/>
                </a:cubicBezTo>
                <a:cubicBezTo>
                  <a:pt x="0" y="402944"/>
                  <a:pt x="402944" y="0"/>
                  <a:pt x="900000" y="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1" name="组合 14"/>
          <p:cNvGrpSpPr>
            <a:grpSpLocks/>
          </p:cNvGrpSpPr>
          <p:nvPr/>
        </p:nvGrpSpPr>
        <p:grpSpPr bwMode="auto">
          <a:xfrm>
            <a:off x="6761163" y="2487613"/>
            <a:ext cx="544512" cy="569912"/>
            <a:chOff x="0" y="0"/>
            <a:chExt cx="444697" cy="466185"/>
          </a:xfrm>
          <a:solidFill>
            <a:srgbClr val="FFFFFF"/>
          </a:solidFill>
        </p:grpSpPr>
        <p:sp>
          <p:nvSpPr>
            <p:cNvPr id="42" name="Freeform 11"/>
            <p:cNvSpPr>
              <a:spLocks noChangeArrowheads="1"/>
            </p:cNvSpPr>
            <p:nvPr/>
          </p:nvSpPr>
          <p:spPr bwMode="auto">
            <a:xfrm>
              <a:off x="130793" y="245705"/>
              <a:ext cx="88753" cy="87818"/>
            </a:xfrm>
            <a:custGeom>
              <a:avLst/>
              <a:gdLst>
                <a:gd name="T0" fmla="*/ 24 w 40"/>
                <a:gd name="T1" fmla="*/ 1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39 w 40"/>
                <a:gd name="T11" fmla="*/ 15 h 40"/>
                <a:gd name="T12" fmla="*/ 15 w 40"/>
                <a:gd name="T13" fmla="*/ 26 h 40"/>
                <a:gd name="T14" fmla="*/ 24 w 40"/>
                <a:gd name="T15" fmla="*/ 1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0"/>
                <a:gd name="T26" fmla="*/ 40 w 40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3" name="Freeform 12"/>
            <p:cNvSpPr>
              <a:spLocks noChangeArrowheads="1"/>
            </p:cNvSpPr>
            <p:nvPr/>
          </p:nvSpPr>
          <p:spPr bwMode="auto">
            <a:xfrm>
              <a:off x="0" y="114912"/>
              <a:ext cx="351273" cy="351273"/>
            </a:xfrm>
            <a:custGeom>
              <a:avLst/>
              <a:gdLst>
                <a:gd name="T0" fmla="*/ 131 w 159"/>
                <a:gd name="T1" fmla="*/ 41 h 159"/>
                <a:gd name="T2" fmla="*/ 144 w 159"/>
                <a:gd name="T3" fmla="*/ 79 h 159"/>
                <a:gd name="T4" fmla="*/ 79 w 159"/>
                <a:gd name="T5" fmla="*/ 144 h 159"/>
                <a:gd name="T6" fmla="*/ 15 w 159"/>
                <a:gd name="T7" fmla="*/ 79 h 159"/>
                <a:gd name="T8" fmla="*/ 79 w 159"/>
                <a:gd name="T9" fmla="*/ 15 h 159"/>
                <a:gd name="T10" fmla="*/ 112 w 159"/>
                <a:gd name="T11" fmla="*/ 24 h 159"/>
                <a:gd name="T12" fmla="*/ 122 w 159"/>
                <a:gd name="T13" fmla="*/ 13 h 159"/>
                <a:gd name="T14" fmla="*/ 79 w 159"/>
                <a:gd name="T15" fmla="*/ 0 h 159"/>
                <a:gd name="T16" fmla="*/ 0 w 159"/>
                <a:gd name="T17" fmla="*/ 79 h 159"/>
                <a:gd name="T18" fmla="*/ 79 w 159"/>
                <a:gd name="T19" fmla="*/ 159 h 159"/>
                <a:gd name="T20" fmla="*/ 159 w 159"/>
                <a:gd name="T21" fmla="*/ 79 h 159"/>
                <a:gd name="T22" fmla="*/ 141 w 159"/>
                <a:gd name="T23" fmla="*/ 30 h 159"/>
                <a:gd name="T24" fmla="*/ 131 w 159"/>
                <a:gd name="T25" fmla="*/ 41 h 1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9"/>
                <a:gd name="T40" fmla="*/ 0 h 159"/>
                <a:gd name="T41" fmla="*/ 159 w 159"/>
                <a:gd name="T42" fmla="*/ 159 h 1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4" name="Freeform 13"/>
            <p:cNvSpPr>
              <a:spLocks noChangeArrowheads="1"/>
            </p:cNvSpPr>
            <p:nvPr/>
          </p:nvSpPr>
          <p:spPr bwMode="auto">
            <a:xfrm>
              <a:off x="174702" y="221415"/>
              <a:ext cx="66331" cy="68199"/>
            </a:xfrm>
            <a:custGeom>
              <a:avLst/>
              <a:gdLst>
                <a:gd name="T0" fmla="*/ 71 w 71"/>
                <a:gd name="T1" fmla="*/ 30 h 73"/>
                <a:gd name="T2" fmla="*/ 38 w 71"/>
                <a:gd name="T3" fmla="*/ 0 h 73"/>
                <a:gd name="T4" fmla="*/ 19 w 71"/>
                <a:gd name="T5" fmla="*/ 19 h 73"/>
                <a:gd name="T6" fmla="*/ 0 w 71"/>
                <a:gd name="T7" fmla="*/ 73 h 73"/>
                <a:gd name="T8" fmla="*/ 55 w 71"/>
                <a:gd name="T9" fmla="*/ 49 h 73"/>
                <a:gd name="T10" fmla="*/ 71 w 71"/>
                <a:gd name="T11" fmla="*/ 30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73"/>
                <a:gd name="T20" fmla="*/ 71 w 71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5" name="Freeform 14"/>
            <p:cNvSpPr>
              <a:spLocks noChangeArrowheads="1"/>
            </p:cNvSpPr>
            <p:nvPr/>
          </p:nvSpPr>
          <p:spPr bwMode="auto">
            <a:xfrm>
              <a:off x="216743" y="88753"/>
              <a:ext cx="143873" cy="152281"/>
            </a:xfrm>
            <a:custGeom>
              <a:avLst/>
              <a:gdLst>
                <a:gd name="T0" fmla="*/ 121 w 154"/>
                <a:gd name="T1" fmla="*/ 0 h 163"/>
                <a:gd name="T2" fmla="*/ 0 w 154"/>
                <a:gd name="T3" fmla="*/ 132 h 163"/>
                <a:gd name="T4" fmla="*/ 33 w 154"/>
                <a:gd name="T5" fmla="*/ 163 h 163"/>
                <a:gd name="T6" fmla="*/ 154 w 154"/>
                <a:gd name="T7" fmla="*/ 31 h 163"/>
                <a:gd name="T8" fmla="*/ 121 w 154"/>
                <a:gd name="T9" fmla="*/ 35 h 163"/>
                <a:gd name="T10" fmla="*/ 121 w 154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4"/>
                <a:gd name="T19" fmla="*/ 0 h 163"/>
                <a:gd name="T20" fmla="*/ 154 w 154"/>
                <a:gd name="T21" fmla="*/ 163 h 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" name="Freeform 15"/>
            <p:cNvSpPr>
              <a:spLocks noChangeArrowheads="1"/>
            </p:cNvSpPr>
            <p:nvPr/>
          </p:nvSpPr>
          <p:spPr bwMode="auto">
            <a:xfrm>
              <a:off x="336325" y="55120"/>
              <a:ext cx="56988" cy="59791"/>
            </a:xfrm>
            <a:custGeom>
              <a:avLst/>
              <a:gdLst>
                <a:gd name="T0" fmla="*/ 14 w 61"/>
                <a:gd name="T1" fmla="*/ 48 h 64"/>
                <a:gd name="T2" fmla="*/ 14 w 61"/>
                <a:gd name="T3" fmla="*/ 1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64 h 64"/>
                <a:gd name="T10" fmla="*/ 61 w 61"/>
                <a:gd name="T11" fmla="*/ 55 h 64"/>
                <a:gd name="T12" fmla="*/ 61 w 61"/>
                <a:gd name="T13" fmla="*/ 55 h 64"/>
                <a:gd name="T14" fmla="*/ 50 w 61"/>
                <a:gd name="T15" fmla="*/ 43 h 64"/>
                <a:gd name="T16" fmla="*/ 14 w 61"/>
                <a:gd name="T17" fmla="*/ 48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64"/>
                <a:gd name="T29" fmla="*/ 61 w 61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" name="Freeform 16"/>
            <p:cNvSpPr>
              <a:spLocks noChangeArrowheads="1"/>
            </p:cNvSpPr>
            <p:nvPr/>
          </p:nvSpPr>
          <p:spPr bwMode="auto">
            <a:xfrm>
              <a:off x="360615" y="27093"/>
              <a:ext cx="59791" cy="61660"/>
            </a:xfrm>
            <a:custGeom>
              <a:avLst/>
              <a:gdLst>
                <a:gd name="T0" fmla="*/ 14 w 64"/>
                <a:gd name="T1" fmla="*/ 49 h 66"/>
                <a:gd name="T2" fmla="*/ 14 w 64"/>
                <a:gd name="T3" fmla="*/ 11 h 66"/>
                <a:gd name="T4" fmla="*/ 2 w 64"/>
                <a:gd name="T5" fmla="*/ 0 h 66"/>
                <a:gd name="T6" fmla="*/ 2 w 64"/>
                <a:gd name="T7" fmla="*/ 0 h 66"/>
                <a:gd name="T8" fmla="*/ 0 w 64"/>
                <a:gd name="T9" fmla="*/ 66 h 66"/>
                <a:gd name="T10" fmla="*/ 64 w 64"/>
                <a:gd name="T11" fmla="*/ 56 h 66"/>
                <a:gd name="T12" fmla="*/ 64 w 64"/>
                <a:gd name="T13" fmla="*/ 56 h 66"/>
                <a:gd name="T14" fmla="*/ 50 w 64"/>
                <a:gd name="T15" fmla="*/ 44 h 66"/>
                <a:gd name="T16" fmla="*/ 14 w 64"/>
                <a:gd name="T17" fmla="*/ 49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66"/>
                <a:gd name="T29" fmla="*/ 64 w 64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" name="Freeform 17"/>
            <p:cNvSpPr>
              <a:spLocks noChangeArrowheads="1"/>
            </p:cNvSpPr>
            <p:nvPr/>
          </p:nvSpPr>
          <p:spPr bwMode="auto">
            <a:xfrm>
              <a:off x="64462" y="181242"/>
              <a:ext cx="220480" cy="218612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49 h 99"/>
                <a:gd name="T4" fmla="*/ 50 w 100"/>
                <a:gd name="T5" fmla="*/ 99 h 99"/>
                <a:gd name="T6" fmla="*/ 100 w 100"/>
                <a:gd name="T7" fmla="*/ 49 h 99"/>
                <a:gd name="T8" fmla="*/ 92 w 100"/>
                <a:gd name="T9" fmla="*/ 22 h 99"/>
                <a:gd name="T10" fmla="*/ 83 w 100"/>
                <a:gd name="T11" fmla="*/ 32 h 99"/>
                <a:gd name="T12" fmla="*/ 81 w 100"/>
                <a:gd name="T13" fmla="*/ 34 h 99"/>
                <a:gd name="T14" fmla="*/ 85 w 100"/>
                <a:gd name="T15" fmla="*/ 49 h 99"/>
                <a:gd name="T16" fmla="*/ 50 w 100"/>
                <a:gd name="T17" fmla="*/ 84 h 99"/>
                <a:gd name="T18" fmla="*/ 15 w 100"/>
                <a:gd name="T19" fmla="*/ 49 h 99"/>
                <a:gd name="T20" fmla="*/ 50 w 100"/>
                <a:gd name="T21" fmla="*/ 15 h 99"/>
                <a:gd name="T22" fmla="*/ 62 w 100"/>
                <a:gd name="T23" fmla="*/ 17 h 99"/>
                <a:gd name="T24" fmla="*/ 64 w 100"/>
                <a:gd name="T25" fmla="*/ 14 h 99"/>
                <a:gd name="T26" fmla="*/ 73 w 100"/>
                <a:gd name="T27" fmla="*/ 5 h 99"/>
                <a:gd name="T28" fmla="*/ 50 w 100"/>
                <a:gd name="T29" fmla="*/ 0 h 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0"/>
                <a:gd name="T46" fmla="*/ 0 h 99"/>
                <a:gd name="T47" fmla="*/ 100 w 100"/>
                <a:gd name="T48" fmla="*/ 99 h 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9" name="Freeform 18"/>
            <p:cNvSpPr>
              <a:spLocks noChangeArrowheads="1"/>
            </p:cNvSpPr>
            <p:nvPr/>
          </p:nvSpPr>
          <p:spPr bwMode="auto">
            <a:xfrm>
              <a:off x="386774" y="0"/>
              <a:ext cx="57923" cy="59791"/>
            </a:xfrm>
            <a:custGeom>
              <a:avLst/>
              <a:gdLst>
                <a:gd name="T0" fmla="*/ 50 w 62"/>
                <a:gd name="T1" fmla="*/ 43 h 64"/>
                <a:gd name="T2" fmla="*/ 15 w 62"/>
                <a:gd name="T3" fmla="*/ 47 h 64"/>
                <a:gd name="T4" fmla="*/ 15 w 62"/>
                <a:gd name="T5" fmla="*/ 1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64 h 64"/>
                <a:gd name="T12" fmla="*/ 62 w 62"/>
                <a:gd name="T13" fmla="*/ 55 h 64"/>
                <a:gd name="T14" fmla="*/ 62 w 62"/>
                <a:gd name="T15" fmla="*/ 55 h 64"/>
                <a:gd name="T16" fmla="*/ 50 w 62"/>
                <a:gd name="T17" fmla="*/ 43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64"/>
                <a:gd name="T29" fmla="*/ 62 w 62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50" name="组合 23"/>
          <p:cNvGrpSpPr>
            <a:grpSpLocks/>
          </p:cNvGrpSpPr>
          <p:nvPr/>
        </p:nvGrpSpPr>
        <p:grpSpPr bwMode="auto">
          <a:xfrm>
            <a:off x="4808538" y="4492625"/>
            <a:ext cx="427037" cy="484188"/>
            <a:chOff x="0" y="0"/>
            <a:chExt cx="406393" cy="459645"/>
          </a:xfrm>
          <a:solidFill>
            <a:srgbClr val="FFFFFF"/>
          </a:solidFill>
        </p:grpSpPr>
        <p:sp>
          <p:nvSpPr>
            <p:cNvPr id="51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2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3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54" name="组合 27"/>
          <p:cNvGrpSpPr>
            <a:grpSpLocks/>
          </p:cNvGrpSpPr>
          <p:nvPr/>
        </p:nvGrpSpPr>
        <p:grpSpPr bwMode="auto">
          <a:xfrm>
            <a:off x="2822575" y="2559050"/>
            <a:ext cx="411163" cy="406400"/>
            <a:chOff x="0" y="0"/>
            <a:chExt cx="453105" cy="448433"/>
          </a:xfrm>
          <a:solidFill>
            <a:srgbClr val="FFFFFF"/>
          </a:solidFill>
        </p:grpSpPr>
        <p:sp>
          <p:nvSpPr>
            <p:cNvPr id="55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6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57" name="组合 30"/>
          <p:cNvGrpSpPr>
            <a:grpSpLocks/>
          </p:cNvGrpSpPr>
          <p:nvPr/>
        </p:nvGrpSpPr>
        <p:grpSpPr bwMode="auto">
          <a:xfrm>
            <a:off x="8877300" y="4540250"/>
            <a:ext cx="427038" cy="461963"/>
            <a:chOff x="0" y="0"/>
            <a:chExt cx="466184" cy="501686"/>
          </a:xfrm>
          <a:solidFill>
            <a:srgbClr val="FFFFFF"/>
          </a:solidFill>
        </p:grpSpPr>
        <p:sp>
          <p:nvSpPr>
            <p:cNvPr id="58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9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0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1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2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63" name="文本框 36"/>
          <p:cNvSpPr>
            <a:spLocks noChangeArrowheads="1"/>
          </p:cNvSpPr>
          <p:nvPr/>
        </p:nvSpPr>
        <p:spPr bwMode="auto">
          <a:xfrm>
            <a:off x="6232525" y="3308350"/>
            <a:ext cx="1546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TITLE   HERE</a:t>
            </a:r>
            <a:endParaRPr lang="en-US" sz="1600" b="1" dirty="0">
              <a:solidFill>
                <a:srgbClr val="FFFFFF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64" name="文本框 37"/>
          <p:cNvSpPr>
            <a:spLocks noChangeArrowheads="1"/>
          </p:cNvSpPr>
          <p:nvPr/>
        </p:nvSpPr>
        <p:spPr bwMode="auto">
          <a:xfrm>
            <a:off x="2263775" y="3275013"/>
            <a:ext cx="1546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TITLE   HERE</a:t>
            </a:r>
            <a:endParaRPr lang="en-US" sz="1600" b="1" dirty="0">
              <a:solidFill>
                <a:srgbClr val="FFFFFF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65" name="文本框 38"/>
          <p:cNvSpPr>
            <a:spLocks noChangeArrowheads="1"/>
          </p:cNvSpPr>
          <p:nvPr/>
        </p:nvSpPr>
        <p:spPr bwMode="auto">
          <a:xfrm>
            <a:off x="4217988" y="5218113"/>
            <a:ext cx="1547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TITLE   HERE</a:t>
            </a:r>
            <a:endParaRPr lang="en-US" sz="1600" b="1" dirty="0">
              <a:solidFill>
                <a:srgbClr val="FFFFFF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66" name="文本框 39"/>
          <p:cNvSpPr>
            <a:spLocks noChangeArrowheads="1"/>
          </p:cNvSpPr>
          <p:nvPr/>
        </p:nvSpPr>
        <p:spPr bwMode="auto">
          <a:xfrm>
            <a:off x="8278813" y="5195888"/>
            <a:ext cx="1547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  <a:latin typeface="方正姚体" panose="02010601030101010101" pitchFamily="2" charset="-122"/>
                <a:sym typeface="方正姚体" panose="02010601030101010101" pitchFamily="2" charset="-122"/>
              </a:rPr>
              <a:t>TITLE   HERE</a:t>
            </a:r>
            <a:endParaRPr lang="en-US" sz="1600" b="1" dirty="0">
              <a:solidFill>
                <a:srgbClr val="FFFFFF"/>
              </a:solidFill>
              <a:latin typeface="方正姚体" panose="02010601030101010101" pitchFamily="2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064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3231712" y="3066851"/>
            <a:ext cx="3578990" cy="2182135"/>
          </a:xfrm>
          <a:prstGeom prst="parallelogram">
            <a:avLst>
              <a:gd name="adj" fmla="val 43841"/>
            </a:avLst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flipH="1">
            <a:off x="5904644" y="3066851"/>
            <a:ext cx="3578990" cy="2182135"/>
          </a:xfrm>
          <a:prstGeom prst="parallelogram">
            <a:avLst>
              <a:gd name="adj" fmla="val 43841"/>
            </a:avLst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flipH="1">
            <a:off x="8586247" y="3066851"/>
            <a:ext cx="3605753" cy="2182135"/>
          </a:xfrm>
          <a:custGeom>
            <a:avLst/>
            <a:gdLst>
              <a:gd name="connsiteX0" fmla="*/ 3605753 w 3605753"/>
              <a:gd name="connsiteY0" fmla="*/ 0 h 2182135"/>
              <a:gd name="connsiteX1" fmla="*/ 0 w 3605753"/>
              <a:gd name="connsiteY1" fmla="*/ 0 h 2182135"/>
              <a:gd name="connsiteX2" fmla="*/ 0 w 3605753"/>
              <a:gd name="connsiteY2" fmla="*/ 2182135 h 2182135"/>
              <a:gd name="connsiteX3" fmla="*/ 2649083 w 3605753"/>
              <a:gd name="connsiteY3" fmla="*/ 2182135 h 2182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5753" h="2182135">
                <a:moveTo>
                  <a:pt x="3605753" y="0"/>
                </a:moveTo>
                <a:lnTo>
                  <a:pt x="0" y="0"/>
                </a:lnTo>
                <a:lnTo>
                  <a:pt x="0" y="2182135"/>
                </a:lnTo>
                <a:lnTo>
                  <a:pt x="2649083" y="2182135"/>
                </a:lnTo>
                <a:close/>
              </a:path>
            </a:pathLst>
          </a:cu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0" y="5248986"/>
            <a:ext cx="12192000" cy="0"/>
          </a:xfrm>
          <a:prstGeom prst="line">
            <a:avLst/>
          </a:prstGeom>
          <a:ln w="3810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"/>
          <p:cNvSpPr>
            <a:spLocks noChangeArrowheads="1"/>
          </p:cNvSpPr>
          <p:nvPr/>
        </p:nvSpPr>
        <p:spPr bwMode="auto">
          <a:xfrm>
            <a:off x="6238612" y="884567"/>
            <a:ext cx="428835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感谢聆听</a:t>
            </a:r>
            <a:endParaRPr lang="en-US" altLang="en-US" sz="80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文本框 16"/>
          <p:cNvSpPr txBox="1">
            <a:spLocks noChangeArrowheads="1"/>
          </p:cNvSpPr>
          <p:nvPr/>
        </p:nvSpPr>
        <p:spPr bwMode="auto">
          <a:xfrm>
            <a:off x="4831817" y="2252250"/>
            <a:ext cx="5724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                </a:t>
            </a:r>
            <a:r>
              <a:rPr lang="en-US" altLang="zh-CN" sz="2000" dirty="0">
                <a:solidFill>
                  <a:srgbClr val="DA1D27"/>
                </a:solidFill>
                <a:latin typeface="Kartika" panose="02020503030404060203" pitchFamily="18" charset="0"/>
                <a:ea typeface="方正姚体" panose="02010601030101010101" pitchFamily="2" charset="-122"/>
              </a:rPr>
              <a:t>BUSINESS</a:t>
            </a:r>
            <a:r>
              <a:rPr lang="en-US" altLang="zh-CN" sz="2400" dirty="0">
                <a:solidFill>
                  <a:srgbClr val="DA1D27"/>
                </a:solidFill>
                <a:latin typeface="Kartika" panose="02020503030404060203" pitchFamily="18" charset="0"/>
                <a:ea typeface="方正姚体" panose="02010601030101010101" pitchFamily="2" charset="-122"/>
              </a:rPr>
              <a:t> </a:t>
            </a:r>
            <a:r>
              <a:rPr lang="en-US" altLang="zh-CN" sz="2000" dirty="0">
                <a:solidFill>
                  <a:srgbClr val="DA1D27"/>
                </a:solidFill>
                <a:latin typeface="Kartika" panose="02020503030404060203" pitchFamily="18" charset="0"/>
                <a:ea typeface="方正姚体" panose="02010601030101010101" pitchFamily="2" charset="-122"/>
              </a:rPr>
              <a:t>PowerPoint Template</a:t>
            </a:r>
            <a:endParaRPr lang="zh-CN" altLang="en-US" sz="2000" dirty="0">
              <a:solidFill>
                <a:srgbClr val="DA1D27"/>
              </a:solidFill>
              <a:latin typeface="Kartika" panose="02020503030404060203" pitchFamily="18" charset="0"/>
              <a:ea typeface="方正姚体" panose="02010601030101010101" pitchFamily="2" charset="-122"/>
            </a:endParaRPr>
          </a:p>
        </p:txBody>
      </p:sp>
      <p:sp>
        <p:nvSpPr>
          <p:cNvPr id="19" name="文本框 17"/>
          <p:cNvSpPr txBox="1">
            <a:spLocks noChangeArrowheads="1"/>
          </p:cNvSpPr>
          <p:nvPr/>
        </p:nvSpPr>
        <p:spPr bwMode="auto">
          <a:xfrm>
            <a:off x="6835768" y="3877717"/>
            <a:ext cx="17652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Kartika" panose="02020503030404060203" pitchFamily="18" charset="0"/>
                <a:ea typeface="方正姚体" panose="02010601030101010101" pitchFamily="2" charset="-122"/>
                <a:cs typeface="Kartika" panose="02020503030404060203" pitchFamily="18" charset="0"/>
              </a:rPr>
              <a:t>LOGO</a:t>
            </a:r>
            <a:endParaRPr lang="zh-CN" altLang="en-US" sz="4000" b="1" dirty="0">
              <a:solidFill>
                <a:schemeClr val="bg1"/>
              </a:solidFill>
              <a:latin typeface="Kartika" panose="02020503030404060203" pitchFamily="18" charset="0"/>
              <a:ea typeface="方正姚体" panose="02010601030101010101" pitchFamily="2" charset="-122"/>
              <a:cs typeface="Kartika" panose="0202050303040406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604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投资亮点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4163212" y="4529796"/>
            <a:ext cx="2056135" cy="1772530"/>
          </a:xfrm>
          <a:custGeom>
            <a:avLst/>
            <a:gdLst>
              <a:gd name="connsiteX0" fmla="*/ 1028067 w 2056135"/>
              <a:gd name="connsiteY0" fmla="*/ 684476 h 1772530"/>
              <a:gd name="connsiteX1" fmla="*/ 520306 w 2056135"/>
              <a:gd name="connsiteY1" fmla="*/ 1192237 h 1772530"/>
              <a:gd name="connsiteX2" fmla="*/ 1028067 w 2056135"/>
              <a:gd name="connsiteY2" fmla="*/ 1699998 h 1772530"/>
              <a:gd name="connsiteX3" fmla="*/ 1535828 w 2056135"/>
              <a:gd name="connsiteY3" fmla="*/ 1192237 h 1772530"/>
              <a:gd name="connsiteX4" fmla="*/ 1028067 w 2056135"/>
              <a:gd name="connsiteY4" fmla="*/ 684476 h 1772530"/>
              <a:gd name="connsiteX5" fmla="*/ 1028068 w 2056135"/>
              <a:gd name="connsiteY5" fmla="*/ 0 h 1772530"/>
              <a:gd name="connsiteX6" fmla="*/ 2056135 w 2056135"/>
              <a:gd name="connsiteY6" fmla="*/ 1772530 h 1772530"/>
              <a:gd name="connsiteX7" fmla="*/ 0 w 2056135"/>
              <a:gd name="connsiteY7" fmla="*/ 1772530 h 177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6135" h="1772530">
                <a:moveTo>
                  <a:pt x="1028067" y="684476"/>
                </a:moveTo>
                <a:cubicBezTo>
                  <a:pt x="747638" y="684476"/>
                  <a:pt x="520306" y="911808"/>
                  <a:pt x="520306" y="1192237"/>
                </a:cubicBezTo>
                <a:cubicBezTo>
                  <a:pt x="520306" y="1472666"/>
                  <a:pt x="747638" y="1699998"/>
                  <a:pt x="1028067" y="1699998"/>
                </a:cubicBezTo>
                <a:cubicBezTo>
                  <a:pt x="1308496" y="1699998"/>
                  <a:pt x="1535828" y="1472666"/>
                  <a:pt x="1535828" y="1192237"/>
                </a:cubicBezTo>
                <a:cubicBezTo>
                  <a:pt x="1535828" y="911808"/>
                  <a:pt x="1308496" y="684476"/>
                  <a:pt x="1028067" y="684476"/>
                </a:cubicBezTo>
                <a:close/>
                <a:moveTo>
                  <a:pt x="1028068" y="0"/>
                </a:moveTo>
                <a:lnTo>
                  <a:pt x="2056135" y="1772530"/>
                </a:lnTo>
                <a:lnTo>
                  <a:pt x="0" y="1772530"/>
                </a:lnTo>
                <a:close/>
              </a:path>
            </a:pathLst>
          </a:custGeom>
          <a:solidFill>
            <a:srgbClr val="DA1D2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8496781" y="4529796"/>
            <a:ext cx="2056135" cy="1772530"/>
          </a:xfrm>
          <a:custGeom>
            <a:avLst/>
            <a:gdLst>
              <a:gd name="connsiteX0" fmla="*/ 1028067 w 2056135"/>
              <a:gd name="connsiteY0" fmla="*/ 684476 h 1772530"/>
              <a:gd name="connsiteX1" fmla="*/ 520306 w 2056135"/>
              <a:gd name="connsiteY1" fmla="*/ 1192237 h 1772530"/>
              <a:gd name="connsiteX2" fmla="*/ 1028067 w 2056135"/>
              <a:gd name="connsiteY2" fmla="*/ 1699998 h 1772530"/>
              <a:gd name="connsiteX3" fmla="*/ 1535828 w 2056135"/>
              <a:gd name="connsiteY3" fmla="*/ 1192237 h 1772530"/>
              <a:gd name="connsiteX4" fmla="*/ 1028067 w 2056135"/>
              <a:gd name="connsiteY4" fmla="*/ 684476 h 1772530"/>
              <a:gd name="connsiteX5" fmla="*/ 1028068 w 2056135"/>
              <a:gd name="connsiteY5" fmla="*/ 0 h 1772530"/>
              <a:gd name="connsiteX6" fmla="*/ 2056135 w 2056135"/>
              <a:gd name="connsiteY6" fmla="*/ 1772530 h 1772530"/>
              <a:gd name="connsiteX7" fmla="*/ 0 w 2056135"/>
              <a:gd name="connsiteY7" fmla="*/ 1772530 h 177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6135" h="1772530">
                <a:moveTo>
                  <a:pt x="1028067" y="684476"/>
                </a:moveTo>
                <a:cubicBezTo>
                  <a:pt x="747638" y="684476"/>
                  <a:pt x="520306" y="911808"/>
                  <a:pt x="520306" y="1192237"/>
                </a:cubicBezTo>
                <a:cubicBezTo>
                  <a:pt x="520306" y="1472666"/>
                  <a:pt x="747638" y="1699998"/>
                  <a:pt x="1028067" y="1699998"/>
                </a:cubicBezTo>
                <a:cubicBezTo>
                  <a:pt x="1308496" y="1699998"/>
                  <a:pt x="1535828" y="1472666"/>
                  <a:pt x="1535828" y="1192237"/>
                </a:cubicBezTo>
                <a:cubicBezTo>
                  <a:pt x="1535828" y="911808"/>
                  <a:pt x="1308496" y="684476"/>
                  <a:pt x="1028067" y="684476"/>
                </a:cubicBezTo>
                <a:close/>
                <a:moveTo>
                  <a:pt x="1028068" y="0"/>
                </a:moveTo>
                <a:lnTo>
                  <a:pt x="2056135" y="1772530"/>
                </a:lnTo>
                <a:lnTo>
                  <a:pt x="0" y="1772530"/>
                </a:lnTo>
                <a:close/>
              </a:path>
            </a:pathLst>
          </a:custGeom>
          <a:solidFill>
            <a:srgbClr val="DA1D2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flipV="1">
            <a:off x="2014941" y="1991443"/>
            <a:ext cx="2056135" cy="1772530"/>
          </a:xfrm>
          <a:custGeom>
            <a:avLst/>
            <a:gdLst>
              <a:gd name="connsiteX0" fmla="*/ 1028067 w 2056135"/>
              <a:gd name="connsiteY0" fmla="*/ 1688122 h 1772530"/>
              <a:gd name="connsiteX1" fmla="*/ 520306 w 2056135"/>
              <a:gd name="connsiteY1" fmla="*/ 1180361 h 1772530"/>
              <a:gd name="connsiteX2" fmla="*/ 1028067 w 2056135"/>
              <a:gd name="connsiteY2" fmla="*/ 672600 h 1772530"/>
              <a:gd name="connsiteX3" fmla="*/ 1535828 w 2056135"/>
              <a:gd name="connsiteY3" fmla="*/ 1180361 h 1772530"/>
              <a:gd name="connsiteX4" fmla="*/ 1028067 w 2056135"/>
              <a:gd name="connsiteY4" fmla="*/ 1688122 h 1772530"/>
              <a:gd name="connsiteX5" fmla="*/ 0 w 2056135"/>
              <a:gd name="connsiteY5" fmla="*/ 1772530 h 1772530"/>
              <a:gd name="connsiteX6" fmla="*/ 2056135 w 2056135"/>
              <a:gd name="connsiteY6" fmla="*/ 1772530 h 1772530"/>
              <a:gd name="connsiteX7" fmla="*/ 1028068 w 2056135"/>
              <a:gd name="connsiteY7" fmla="*/ 0 h 177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6135" h="1772530">
                <a:moveTo>
                  <a:pt x="1028067" y="1688122"/>
                </a:moveTo>
                <a:cubicBezTo>
                  <a:pt x="747638" y="1688122"/>
                  <a:pt x="520306" y="1460790"/>
                  <a:pt x="520306" y="1180361"/>
                </a:cubicBezTo>
                <a:cubicBezTo>
                  <a:pt x="520306" y="899932"/>
                  <a:pt x="747638" y="672600"/>
                  <a:pt x="1028067" y="672600"/>
                </a:cubicBezTo>
                <a:cubicBezTo>
                  <a:pt x="1308496" y="672600"/>
                  <a:pt x="1535828" y="899932"/>
                  <a:pt x="1535828" y="1180361"/>
                </a:cubicBezTo>
                <a:cubicBezTo>
                  <a:pt x="1535828" y="1460790"/>
                  <a:pt x="1308496" y="1688122"/>
                  <a:pt x="1028067" y="1688122"/>
                </a:cubicBezTo>
                <a:close/>
                <a:moveTo>
                  <a:pt x="0" y="1772530"/>
                </a:moveTo>
                <a:lnTo>
                  <a:pt x="2056135" y="1772530"/>
                </a:lnTo>
                <a:lnTo>
                  <a:pt x="1028068" y="0"/>
                </a:lnTo>
                <a:close/>
              </a:path>
            </a:pathLst>
          </a:custGeom>
          <a:solidFill>
            <a:srgbClr val="DA1D2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flipV="1">
            <a:off x="6348510" y="1991443"/>
            <a:ext cx="2056135" cy="1772530"/>
          </a:xfrm>
          <a:custGeom>
            <a:avLst/>
            <a:gdLst>
              <a:gd name="connsiteX0" fmla="*/ 1021614 w 2056135"/>
              <a:gd name="connsiteY0" fmla="*/ 1688122 h 1772530"/>
              <a:gd name="connsiteX1" fmla="*/ 513853 w 2056135"/>
              <a:gd name="connsiteY1" fmla="*/ 1180361 h 1772530"/>
              <a:gd name="connsiteX2" fmla="*/ 1021614 w 2056135"/>
              <a:gd name="connsiteY2" fmla="*/ 672600 h 1772530"/>
              <a:gd name="connsiteX3" fmla="*/ 1529375 w 2056135"/>
              <a:gd name="connsiteY3" fmla="*/ 1180361 h 1772530"/>
              <a:gd name="connsiteX4" fmla="*/ 1021614 w 2056135"/>
              <a:gd name="connsiteY4" fmla="*/ 1688122 h 1772530"/>
              <a:gd name="connsiteX5" fmla="*/ 0 w 2056135"/>
              <a:gd name="connsiteY5" fmla="*/ 1772530 h 1772530"/>
              <a:gd name="connsiteX6" fmla="*/ 2056135 w 2056135"/>
              <a:gd name="connsiteY6" fmla="*/ 1772530 h 1772530"/>
              <a:gd name="connsiteX7" fmla="*/ 1028068 w 2056135"/>
              <a:gd name="connsiteY7" fmla="*/ 0 h 177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6135" h="1772530">
                <a:moveTo>
                  <a:pt x="1021614" y="1688122"/>
                </a:moveTo>
                <a:cubicBezTo>
                  <a:pt x="741185" y="1688122"/>
                  <a:pt x="513853" y="1460790"/>
                  <a:pt x="513853" y="1180361"/>
                </a:cubicBezTo>
                <a:cubicBezTo>
                  <a:pt x="513853" y="899932"/>
                  <a:pt x="741185" y="672600"/>
                  <a:pt x="1021614" y="672600"/>
                </a:cubicBezTo>
                <a:cubicBezTo>
                  <a:pt x="1302043" y="672600"/>
                  <a:pt x="1529375" y="899932"/>
                  <a:pt x="1529375" y="1180361"/>
                </a:cubicBezTo>
                <a:cubicBezTo>
                  <a:pt x="1529375" y="1460790"/>
                  <a:pt x="1302043" y="1688122"/>
                  <a:pt x="1021614" y="1688122"/>
                </a:cubicBezTo>
                <a:close/>
                <a:moveTo>
                  <a:pt x="0" y="1772530"/>
                </a:moveTo>
                <a:lnTo>
                  <a:pt x="2056135" y="1772530"/>
                </a:lnTo>
                <a:lnTo>
                  <a:pt x="1028068" y="0"/>
                </a:lnTo>
                <a:close/>
              </a:path>
            </a:pathLst>
          </a:custGeom>
          <a:solidFill>
            <a:srgbClr val="DA1D27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9363118" y="5441619"/>
            <a:ext cx="427622" cy="448285"/>
            <a:chOff x="7002627" y="828237"/>
            <a:chExt cx="444697" cy="466185"/>
          </a:xfrm>
          <a:solidFill>
            <a:srgbClr val="DA1D27"/>
          </a:solidFill>
          <a:effectLst/>
        </p:grpSpPr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7133420" y="1073942"/>
              <a:ext cx="88753" cy="87818"/>
            </a:xfrm>
            <a:custGeom>
              <a:avLst/>
              <a:gdLst>
                <a:gd name="T0" fmla="*/ 24 w 40"/>
                <a:gd name="T1" fmla="*/ 1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39 w 40"/>
                <a:gd name="T11" fmla="*/ 15 h 40"/>
                <a:gd name="T12" fmla="*/ 15 w 40"/>
                <a:gd name="T13" fmla="*/ 26 h 40"/>
                <a:gd name="T14" fmla="*/ 24 w 40"/>
                <a:gd name="T1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7002627" y="943149"/>
              <a:ext cx="351273" cy="351273"/>
            </a:xfrm>
            <a:custGeom>
              <a:avLst/>
              <a:gdLst>
                <a:gd name="T0" fmla="*/ 131 w 159"/>
                <a:gd name="T1" fmla="*/ 41 h 159"/>
                <a:gd name="T2" fmla="*/ 144 w 159"/>
                <a:gd name="T3" fmla="*/ 79 h 159"/>
                <a:gd name="T4" fmla="*/ 79 w 159"/>
                <a:gd name="T5" fmla="*/ 144 h 159"/>
                <a:gd name="T6" fmla="*/ 15 w 159"/>
                <a:gd name="T7" fmla="*/ 79 h 159"/>
                <a:gd name="T8" fmla="*/ 79 w 159"/>
                <a:gd name="T9" fmla="*/ 15 h 159"/>
                <a:gd name="T10" fmla="*/ 112 w 159"/>
                <a:gd name="T11" fmla="*/ 24 h 159"/>
                <a:gd name="T12" fmla="*/ 122 w 159"/>
                <a:gd name="T13" fmla="*/ 13 h 159"/>
                <a:gd name="T14" fmla="*/ 79 w 159"/>
                <a:gd name="T15" fmla="*/ 0 h 159"/>
                <a:gd name="T16" fmla="*/ 0 w 159"/>
                <a:gd name="T17" fmla="*/ 79 h 159"/>
                <a:gd name="T18" fmla="*/ 79 w 159"/>
                <a:gd name="T19" fmla="*/ 159 h 159"/>
                <a:gd name="T20" fmla="*/ 159 w 159"/>
                <a:gd name="T21" fmla="*/ 79 h 159"/>
                <a:gd name="T22" fmla="*/ 141 w 159"/>
                <a:gd name="T23" fmla="*/ 30 h 159"/>
                <a:gd name="T24" fmla="*/ 131 w 159"/>
                <a:gd name="T25" fmla="*/ 4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7177329" y="1049652"/>
              <a:ext cx="66331" cy="68199"/>
            </a:xfrm>
            <a:custGeom>
              <a:avLst/>
              <a:gdLst>
                <a:gd name="T0" fmla="*/ 71 w 71"/>
                <a:gd name="T1" fmla="*/ 30 h 73"/>
                <a:gd name="T2" fmla="*/ 38 w 71"/>
                <a:gd name="T3" fmla="*/ 0 h 73"/>
                <a:gd name="T4" fmla="*/ 19 w 71"/>
                <a:gd name="T5" fmla="*/ 19 h 73"/>
                <a:gd name="T6" fmla="*/ 0 w 71"/>
                <a:gd name="T7" fmla="*/ 73 h 73"/>
                <a:gd name="T8" fmla="*/ 55 w 71"/>
                <a:gd name="T9" fmla="*/ 49 h 73"/>
                <a:gd name="T10" fmla="*/ 71 w 71"/>
                <a:gd name="T1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7219370" y="916990"/>
              <a:ext cx="143873" cy="152281"/>
            </a:xfrm>
            <a:custGeom>
              <a:avLst/>
              <a:gdLst>
                <a:gd name="T0" fmla="*/ 121 w 154"/>
                <a:gd name="T1" fmla="*/ 0 h 163"/>
                <a:gd name="T2" fmla="*/ 0 w 154"/>
                <a:gd name="T3" fmla="*/ 132 h 163"/>
                <a:gd name="T4" fmla="*/ 33 w 154"/>
                <a:gd name="T5" fmla="*/ 163 h 163"/>
                <a:gd name="T6" fmla="*/ 154 w 154"/>
                <a:gd name="T7" fmla="*/ 31 h 163"/>
                <a:gd name="T8" fmla="*/ 121 w 154"/>
                <a:gd name="T9" fmla="*/ 35 h 163"/>
                <a:gd name="T10" fmla="*/ 121 w 154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7338952" y="883357"/>
              <a:ext cx="56988" cy="59791"/>
            </a:xfrm>
            <a:custGeom>
              <a:avLst/>
              <a:gdLst>
                <a:gd name="T0" fmla="*/ 14 w 61"/>
                <a:gd name="T1" fmla="*/ 48 h 64"/>
                <a:gd name="T2" fmla="*/ 14 w 61"/>
                <a:gd name="T3" fmla="*/ 1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64 h 64"/>
                <a:gd name="T10" fmla="*/ 61 w 61"/>
                <a:gd name="T11" fmla="*/ 55 h 64"/>
                <a:gd name="T12" fmla="*/ 61 w 61"/>
                <a:gd name="T13" fmla="*/ 55 h 64"/>
                <a:gd name="T14" fmla="*/ 50 w 61"/>
                <a:gd name="T15" fmla="*/ 43 h 64"/>
                <a:gd name="T16" fmla="*/ 14 w 61"/>
                <a:gd name="T1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7363242" y="855330"/>
              <a:ext cx="59791" cy="61660"/>
            </a:xfrm>
            <a:custGeom>
              <a:avLst/>
              <a:gdLst>
                <a:gd name="T0" fmla="*/ 14 w 64"/>
                <a:gd name="T1" fmla="*/ 49 h 66"/>
                <a:gd name="T2" fmla="*/ 14 w 64"/>
                <a:gd name="T3" fmla="*/ 11 h 66"/>
                <a:gd name="T4" fmla="*/ 2 w 64"/>
                <a:gd name="T5" fmla="*/ 0 h 66"/>
                <a:gd name="T6" fmla="*/ 2 w 64"/>
                <a:gd name="T7" fmla="*/ 0 h 66"/>
                <a:gd name="T8" fmla="*/ 0 w 64"/>
                <a:gd name="T9" fmla="*/ 66 h 66"/>
                <a:gd name="T10" fmla="*/ 64 w 64"/>
                <a:gd name="T11" fmla="*/ 56 h 66"/>
                <a:gd name="T12" fmla="*/ 64 w 64"/>
                <a:gd name="T13" fmla="*/ 56 h 66"/>
                <a:gd name="T14" fmla="*/ 50 w 64"/>
                <a:gd name="T15" fmla="*/ 44 h 66"/>
                <a:gd name="T16" fmla="*/ 14 w 64"/>
                <a:gd name="T17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7067089" y="1009479"/>
              <a:ext cx="220480" cy="218612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49 h 99"/>
                <a:gd name="T4" fmla="*/ 50 w 100"/>
                <a:gd name="T5" fmla="*/ 99 h 99"/>
                <a:gd name="T6" fmla="*/ 100 w 100"/>
                <a:gd name="T7" fmla="*/ 49 h 99"/>
                <a:gd name="T8" fmla="*/ 92 w 100"/>
                <a:gd name="T9" fmla="*/ 22 h 99"/>
                <a:gd name="T10" fmla="*/ 83 w 100"/>
                <a:gd name="T11" fmla="*/ 32 h 99"/>
                <a:gd name="T12" fmla="*/ 81 w 100"/>
                <a:gd name="T13" fmla="*/ 34 h 99"/>
                <a:gd name="T14" fmla="*/ 85 w 100"/>
                <a:gd name="T15" fmla="*/ 49 h 99"/>
                <a:gd name="T16" fmla="*/ 50 w 100"/>
                <a:gd name="T17" fmla="*/ 84 h 99"/>
                <a:gd name="T18" fmla="*/ 15 w 100"/>
                <a:gd name="T19" fmla="*/ 49 h 99"/>
                <a:gd name="T20" fmla="*/ 50 w 100"/>
                <a:gd name="T21" fmla="*/ 15 h 99"/>
                <a:gd name="T22" fmla="*/ 62 w 100"/>
                <a:gd name="T23" fmla="*/ 17 h 99"/>
                <a:gd name="T24" fmla="*/ 64 w 100"/>
                <a:gd name="T25" fmla="*/ 14 h 99"/>
                <a:gd name="T26" fmla="*/ 73 w 100"/>
                <a:gd name="T27" fmla="*/ 5 h 99"/>
                <a:gd name="T28" fmla="*/ 50 w 100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7389401" y="828237"/>
              <a:ext cx="57923" cy="59791"/>
            </a:xfrm>
            <a:custGeom>
              <a:avLst/>
              <a:gdLst>
                <a:gd name="T0" fmla="*/ 50 w 62"/>
                <a:gd name="T1" fmla="*/ 43 h 64"/>
                <a:gd name="T2" fmla="*/ 15 w 62"/>
                <a:gd name="T3" fmla="*/ 47 h 64"/>
                <a:gd name="T4" fmla="*/ 15 w 62"/>
                <a:gd name="T5" fmla="*/ 1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64 h 64"/>
                <a:gd name="T12" fmla="*/ 62 w 62"/>
                <a:gd name="T13" fmla="*/ 55 h 64"/>
                <a:gd name="T14" fmla="*/ 62 w 62"/>
                <a:gd name="T15" fmla="*/ 55 h 64"/>
                <a:gd name="T16" fmla="*/ 50 w 62"/>
                <a:gd name="T17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>
            <a:grpSpLocks noChangeAspect="1"/>
          </p:cNvGrpSpPr>
          <p:nvPr/>
        </p:nvGrpSpPr>
        <p:grpSpPr>
          <a:xfrm>
            <a:off x="2868161" y="2386795"/>
            <a:ext cx="351981" cy="393631"/>
            <a:chOff x="5999255" y="3275006"/>
            <a:chExt cx="402656" cy="450303"/>
          </a:xfrm>
          <a:solidFill>
            <a:srgbClr val="DA1D27"/>
          </a:solidFill>
          <a:effectLst/>
        </p:grpSpPr>
        <p:sp>
          <p:nvSpPr>
            <p:cNvPr id="32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029864" y="5562283"/>
            <a:ext cx="322827" cy="319497"/>
            <a:chOff x="6967126" y="4092464"/>
            <a:chExt cx="453105" cy="448433"/>
          </a:xfrm>
          <a:solidFill>
            <a:srgbClr val="DA1D27"/>
          </a:solidFill>
          <a:effectLst/>
        </p:grpSpPr>
        <p:sp>
          <p:nvSpPr>
            <p:cNvPr id="38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222519" y="2377363"/>
            <a:ext cx="336252" cy="361860"/>
            <a:chOff x="7005429" y="4859473"/>
            <a:chExt cx="466184" cy="501686"/>
          </a:xfrm>
          <a:solidFill>
            <a:srgbClr val="DA1D27"/>
          </a:solidFill>
          <a:effectLst/>
        </p:grpSpPr>
        <p:sp>
          <p:nvSpPr>
            <p:cNvPr id="41" name="Freeform 154"/>
            <p:cNvSpPr>
              <a:spLocks/>
            </p:cNvSpPr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969639" y="4776551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171509" y="2612559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308268" y="4776551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386616" y="2623993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3030341" y="4009993"/>
            <a:ext cx="0" cy="556538"/>
          </a:xfrm>
          <a:prstGeom prst="line">
            <a:avLst/>
          </a:prstGeom>
          <a:ln>
            <a:solidFill>
              <a:srgbClr val="0D0D0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>
            <a:spLocks noChangeAspect="1"/>
          </p:cNvSpPr>
          <p:nvPr/>
        </p:nvSpPr>
        <p:spPr>
          <a:xfrm>
            <a:off x="2982545" y="3936450"/>
            <a:ext cx="108000" cy="108000"/>
          </a:xfrm>
          <a:prstGeom prst="ellipse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>
            <a:spLocks noChangeAspect="1"/>
          </p:cNvSpPr>
          <p:nvPr/>
        </p:nvSpPr>
        <p:spPr>
          <a:xfrm>
            <a:off x="2982545" y="4516346"/>
            <a:ext cx="108000" cy="108000"/>
          </a:xfrm>
          <a:prstGeom prst="ellipse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连接符 52"/>
          <p:cNvCxnSpPr/>
          <p:nvPr/>
        </p:nvCxnSpPr>
        <p:spPr>
          <a:xfrm>
            <a:off x="7373397" y="4016929"/>
            <a:ext cx="0" cy="556538"/>
          </a:xfrm>
          <a:prstGeom prst="line">
            <a:avLst/>
          </a:prstGeom>
          <a:ln>
            <a:solidFill>
              <a:srgbClr val="0D0D0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椭圆 53"/>
          <p:cNvSpPr>
            <a:spLocks noChangeAspect="1"/>
          </p:cNvSpPr>
          <p:nvPr/>
        </p:nvSpPr>
        <p:spPr>
          <a:xfrm>
            <a:off x="7325601" y="3943386"/>
            <a:ext cx="108000" cy="108000"/>
          </a:xfrm>
          <a:prstGeom prst="ellipse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>
            <a:spLocks noChangeAspect="1"/>
          </p:cNvSpPr>
          <p:nvPr/>
        </p:nvSpPr>
        <p:spPr>
          <a:xfrm>
            <a:off x="7325601" y="4523282"/>
            <a:ext cx="108000" cy="108000"/>
          </a:xfrm>
          <a:prstGeom prst="ellipse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5200086" y="3738660"/>
            <a:ext cx="0" cy="556538"/>
          </a:xfrm>
          <a:prstGeom prst="line">
            <a:avLst/>
          </a:prstGeom>
          <a:ln>
            <a:solidFill>
              <a:srgbClr val="0D0D0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椭圆 56"/>
          <p:cNvSpPr>
            <a:spLocks noChangeAspect="1"/>
          </p:cNvSpPr>
          <p:nvPr/>
        </p:nvSpPr>
        <p:spPr>
          <a:xfrm>
            <a:off x="5152290" y="3665117"/>
            <a:ext cx="108000" cy="108000"/>
          </a:xfrm>
          <a:prstGeom prst="ellipse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>
            <a:spLocks noChangeAspect="1"/>
          </p:cNvSpPr>
          <p:nvPr/>
        </p:nvSpPr>
        <p:spPr>
          <a:xfrm>
            <a:off x="5152290" y="4245013"/>
            <a:ext cx="108000" cy="108000"/>
          </a:xfrm>
          <a:prstGeom prst="ellipse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连接符 58"/>
          <p:cNvCxnSpPr/>
          <p:nvPr/>
        </p:nvCxnSpPr>
        <p:spPr>
          <a:xfrm>
            <a:off x="9509569" y="3742338"/>
            <a:ext cx="0" cy="556538"/>
          </a:xfrm>
          <a:prstGeom prst="line">
            <a:avLst/>
          </a:prstGeom>
          <a:ln>
            <a:solidFill>
              <a:srgbClr val="0D0D0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椭圆 59"/>
          <p:cNvSpPr>
            <a:spLocks noChangeAspect="1"/>
          </p:cNvSpPr>
          <p:nvPr/>
        </p:nvSpPr>
        <p:spPr>
          <a:xfrm>
            <a:off x="9461773" y="3668795"/>
            <a:ext cx="108000" cy="108000"/>
          </a:xfrm>
          <a:prstGeom prst="ellipse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>
            <a:spLocks noChangeAspect="1"/>
          </p:cNvSpPr>
          <p:nvPr/>
        </p:nvSpPr>
        <p:spPr>
          <a:xfrm>
            <a:off x="9461773" y="4248691"/>
            <a:ext cx="108000" cy="108000"/>
          </a:xfrm>
          <a:prstGeom prst="ellipse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830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投资亮点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Freeform 17"/>
          <p:cNvSpPr>
            <a:spLocks/>
          </p:cNvSpPr>
          <p:nvPr/>
        </p:nvSpPr>
        <p:spPr bwMode="auto">
          <a:xfrm>
            <a:off x="6460505" y="2913973"/>
            <a:ext cx="1936271" cy="1936272"/>
          </a:xfrm>
          <a:custGeom>
            <a:avLst/>
            <a:gdLst>
              <a:gd name="T0" fmla="*/ 836 w 942"/>
              <a:gd name="T1" fmla="*/ 532 h 942"/>
              <a:gd name="T2" fmla="*/ 763 w 942"/>
              <a:gd name="T3" fmla="*/ 595 h 942"/>
              <a:gd name="T4" fmla="*/ 652 w 942"/>
              <a:gd name="T5" fmla="*/ 526 h 942"/>
              <a:gd name="T6" fmla="*/ 721 w 942"/>
              <a:gd name="T7" fmla="*/ 415 h 942"/>
              <a:gd name="T8" fmla="*/ 805 w 942"/>
              <a:gd name="T9" fmla="*/ 434 h 942"/>
              <a:gd name="T10" fmla="*/ 849 w 942"/>
              <a:gd name="T11" fmla="*/ 393 h 942"/>
              <a:gd name="T12" fmla="*/ 792 w 942"/>
              <a:gd name="T13" fmla="*/ 152 h 942"/>
              <a:gd name="T14" fmla="*/ 552 w 942"/>
              <a:gd name="T15" fmla="*/ 209 h 942"/>
              <a:gd name="T16" fmla="*/ 511 w 942"/>
              <a:gd name="T17" fmla="*/ 164 h 942"/>
              <a:gd name="T18" fmla="*/ 530 w 942"/>
              <a:gd name="T19" fmla="*/ 80 h 942"/>
              <a:gd name="T20" fmla="*/ 419 w 942"/>
              <a:gd name="T21" fmla="*/ 12 h 942"/>
              <a:gd name="T22" fmla="*/ 350 w 942"/>
              <a:gd name="T23" fmla="*/ 123 h 942"/>
              <a:gd name="T24" fmla="*/ 413 w 942"/>
              <a:gd name="T25" fmla="*/ 195 h 942"/>
              <a:gd name="T26" fmla="*/ 381 w 942"/>
              <a:gd name="T27" fmla="*/ 248 h 942"/>
              <a:gd name="T28" fmla="*/ 151 w 942"/>
              <a:gd name="T29" fmla="*/ 302 h 942"/>
              <a:gd name="T30" fmla="*/ 208 w 942"/>
              <a:gd name="T31" fmla="*/ 543 h 942"/>
              <a:gd name="T32" fmla="*/ 164 w 942"/>
              <a:gd name="T33" fmla="*/ 585 h 942"/>
              <a:gd name="T34" fmla="*/ 80 w 942"/>
              <a:gd name="T35" fmla="*/ 566 h 942"/>
              <a:gd name="T36" fmla="*/ 11 w 942"/>
              <a:gd name="T37" fmla="*/ 677 h 942"/>
              <a:gd name="T38" fmla="*/ 122 w 942"/>
              <a:gd name="T39" fmla="*/ 746 h 942"/>
              <a:gd name="T40" fmla="*/ 195 w 942"/>
              <a:gd name="T41" fmla="*/ 682 h 942"/>
              <a:gd name="T42" fmla="*/ 247 w 942"/>
              <a:gd name="T43" fmla="*/ 715 h 942"/>
              <a:gd name="T44" fmla="*/ 301 w 942"/>
              <a:gd name="T45" fmla="*/ 942 h 942"/>
              <a:gd name="T46" fmla="*/ 528 w 942"/>
              <a:gd name="T47" fmla="*/ 888 h 942"/>
              <a:gd name="T48" fmla="*/ 560 w 942"/>
              <a:gd name="T49" fmla="*/ 836 h 942"/>
              <a:gd name="T50" fmla="*/ 497 w 942"/>
              <a:gd name="T51" fmla="*/ 764 h 942"/>
              <a:gd name="T52" fmla="*/ 566 w 942"/>
              <a:gd name="T53" fmla="*/ 652 h 942"/>
              <a:gd name="T54" fmla="*/ 677 w 942"/>
              <a:gd name="T55" fmla="*/ 721 h 942"/>
              <a:gd name="T56" fmla="*/ 658 w 942"/>
              <a:gd name="T57" fmla="*/ 805 h 942"/>
              <a:gd name="T58" fmla="*/ 700 w 942"/>
              <a:gd name="T59" fmla="*/ 849 h 942"/>
              <a:gd name="T60" fmla="*/ 941 w 942"/>
              <a:gd name="T61" fmla="*/ 792 h 942"/>
              <a:gd name="T62" fmla="*/ 942 w 942"/>
              <a:gd name="T63" fmla="*/ 794 h 942"/>
              <a:gd name="T64" fmla="*/ 942 w 942"/>
              <a:gd name="T65" fmla="*/ 793 h 942"/>
              <a:gd name="T66" fmla="*/ 888 w 942"/>
              <a:gd name="T67" fmla="*/ 564 h 942"/>
              <a:gd name="T68" fmla="*/ 836 w 942"/>
              <a:gd name="T69" fmla="*/ 532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42" h="942">
                <a:moveTo>
                  <a:pt x="836" y="532"/>
                </a:moveTo>
                <a:cubicBezTo>
                  <a:pt x="818" y="556"/>
                  <a:pt x="790" y="589"/>
                  <a:pt x="763" y="595"/>
                </a:cubicBezTo>
                <a:cubicBezTo>
                  <a:pt x="714" y="607"/>
                  <a:pt x="664" y="576"/>
                  <a:pt x="652" y="526"/>
                </a:cubicBezTo>
                <a:cubicBezTo>
                  <a:pt x="641" y="477"/>
                  <a:pt x="671" y="427"/>
                  <a:pt x="721" y="415"/>
                </a:cubicBezTo>
                <a:cubicBezTo>
                  <a:pt x="765" y="405"/>
                  <a:pt x="787" y="423"/>
                  <a:pt x="805" y="434"/>
                </a:cubicBezTo>
                <a:cubicBezTo>
                  <a:pt x="823" y="445"/>
                  <a:pt x="858" y="429"/>
                  <a:pt x="849" y="393"/>
                </a:cubicBezTo>
                <a:cubicBezTo>
                  <a:pt x="792" y="152"/>
                  <a:pt x="792" y="152"/>
                  <a:pt x="792" y="152"/>
                </a:cubicBezTo>
                <a:cubicBezTo>
                  <a:pt x="552" y="209"/>
                  <a:pt x="552" y="209"/>
                  <a:pt x="552" y="209"/>
                </a:cubicBezTo>
                <a:cubicBezTo>
                  <a:pt x="516" y="217"/>
                  <a:pt x="500" y="182"/>
                  <a:pt x="511" y="164"/>
                </a:cubicBezTo>
                <a:cubicBezTo>
                  <a:pt x="522" y="146"/>
                  <a:pt x="540" y="124"/>
                  <a:pt x="530" y="80"/>
                </a:cubicBezTo>
                <a:cubicBezTo>
                  <a:pt x="518" y="31"/>
                  <a:pt x="468" y="0"/>
                  <a:pt x="419" y="12"/>
                </a:cubicBezTo>
                <a:cubicBezTo>
                  <a:pt x="369" y="23"/>
                  <a:pt x="338" y="73"/>
                  <a:pt x="350" y="123"/>
                </a:cubicBezTo>
                <a:cubicBezTo>
                  <a:pt x="356" y="150"/>
                  <a:pt x="389" y="178"/>
                  <a:pt x="413" y="195"/>
                </a:cubicBezTo>
                <a:cubicBezTo>
                  <a:pt x="443" y="217"/>
                  <a:pt x="416" y="239"/>
                  <a:pt x="381" y="248"/>
                </a:cubicBezTo>
                <a:cubicBezTo>
                  <a:pt x="151" y="302"/>
                  <a:pt x="151" y="302"/>
                  <a:pt x="151" y="302"/>
                </a:cubicBezTo>
                <a:cubicBezTo>
                  <a:pt x="208" y="543"/>
                  <a:pt x="208" y="543"/>
                  <a:pt x="208" y="543"/>
                </a:cubicBezTo>
                <a:cubicBezTo>
                  <a:pt x="217" y="580"/>
                  <a:pt x="182" y="596"/>
                  <a:pt x="164" y="585"/>
                </a:cubicBezTo>
                <a:cubicBezTo>
                  <a:pt x="146" y="573"/>
                  <a:pt x="124" y="556"/>
                  <a:pt x="80" y="566"/>
                </a:cubicBezTo>
                <a:cubicBezTo>
                  <a:pt x="30" y="578"/>
                  <a:pt x="0" y="627"/>
                  <a:pt x="11" y="677"/>
                </a:cubicBezTo>
                <a:cubicBezTo>
                  <a:pt x="23" y="727"/>
                  <a:pt x="73" y="757"/>
                  <a:pt x="122" y="746"/>
                </a:cubicBezTo>
                <a:cubicBezTo>
                  <a:pt x="149" y="739"/>
                  <a:pt x="177" y="707"/>
                  <a:pt x="195" y="682"/>
                </a:cubicBezTo>
                <a:cubicBezTo>
                  <a:pt x="216" y="653"/>
                  <a:pt x="239" y="680"/>
                  <a:pt x="247" y="715"/>
                </a:cubicBezTo>
                <a:cubicBezTo>
                  <a:pt x="301" y="942"/>
                  <a:pt x="301" y="942"/>
                  <a:pt x="301" y="942"/>
                </a:cubicBezTo>
                <a:cubicBezTo>
                  <a:pt x="528" y="888"/>
                  <a:pt x="528" y="888"/>
                  <a:pt x="528" y="888"/>
                </a:cubicBezTo>
                <a:cubicBezTo>
                  <a:pt x="563" y="880"/>
                  <a:pt x="590" y="857"/>
                  <a:pt x="560" y="836"/>
                </a:cubicBezTo>
                <a:cubicBezTo>
                  <a:pt x="536" y="818"/>
                  <a:pt x="504" y="790"/>
                  <a:pt x="497" y="764"/>
                </a:cubicBezTo>
                <a:cubicBezTo>
                  <a:pt x="486" y="714"/>
                  <a:pt x="516" y="664"/>
                  <a:pt x="566" y="652"/>
                </a:cubicBezTo>
                <a:cubicBezTo>
                  <a:pt x="616" y="641"/>
                  <a:pt x="665" y="672"/>
                  <a:pt x="677" y="721"/>
                </a:cubicBezTo>
                <a:cubicBezTo>
                  <a:pt x="687" y="765"/>
                  <a:pt x="670" y="787"/>
                  <a:pt x="658" y="805"/>
                </a:cubicBezTo>
                <a:cubicBezTo>
                  <a:pt x="647" y="823"/>
                  <a:pt x="663" y="858"/>
                  <a:pt x="700" y="849"/>
                </a:cubicBezTo>
                <a:cubicBezTo>
                  <a:pt x="941" y="792"/>
                  <a:pt x="941" y="792"/>
                  <a:pt x="941" y="792"/>
                </a:cubicBezTo>
                <a:cubicBezTo>
                  <a:pt x="942" y="794"/>
                  <a:pt x="942" y="794"/>
                  <a:pt x="942" y="794"/>
                </a:cubicBezTo>
                <a:cubicBezTo>
                  <a:pt x="942" y="793"/>
                  <a:pt x="942" y="793"/>
                  <a:pt x="942" y="793"/>
                </a:cubicBezTo>
                <a:cubicBezTo>
                  <a:pt x="888" y="564"/>
                  <a:pt x="888" y="564"/>
                  <a:pt x="888" y="564"/>
                </a:cubicBezTo>
                <a:cubicBezTo>
                  <a:pt x="880" y="529"/>
                  <a:pt x="857" y="502"/>
                  <a:pt x="836" y="532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Freeform 19"/>
          <p:cNvSpPr>
            <a:spLocks/>
          </p:cNvSpPr>
          <p:nvPr/>
        </p:nvSpPr>
        <p:spPr bwMode="auto">
          <a:xfrm>
            <a:off x="5142709" y="2034094"/>
            <a:ext cx="1969957" cy="1969957"/>
          </a:xfrm>
          <a:custGeom>
            <a:avLst/>
            <a:gdLst>
              <a:gd name="T0" fmla="*/ 743 w 958"/>
              <a:gd name="T1" fmla="*/ 690 h 958"/>
              <a:gd name="T2" fmla="*/ 647 w 958"/>
              <a:gd name="T3" fmla="*/ 691 h 958"/>
              <a:gd name="T4" fmla="*/ 608 w 958"/>
              <a:gd name="T5" fmla="*/ 567 h 958"/>
              <a:gd name="T6" fmla="*/ 732 w 958"/>
              <a:gd name="T7" fmla="*/ 527 h 958"/>
              <a:gd name="T8" fmla="*/ 784 w 958"/>
              <a:gd name="T9" fmla="*/ 596 h 958"/>
              <a:gd name="T10" fmla="*/ 844 w 958"/>
              <a:gd name="T11" fmla="*/ 593 h 958"/>
              <a:gd name="T12" fmla="*/ 958 w 958"/>
              <a:gd name="T13" fmla="*/ 374 h 958"/>
              <a:gd name="T14" fmla="*/ 739 w 958"/>
              <a:gd name="T15" fmla="*/ 260 h 958"/>
              <a:gd name="T16" fmla="*/ 737 w 958"/>
              <a:gd name="T17" fmla="*/ 200 h 958"/>
              <a:gd name="T18" fmla="*/ 805 w 958"/>
              <a:gd name="T19" fmla="*/ 148 h 958"/>
              <a:gd name="T20" fmla="*/ 766 w 958"/>
              <a:gd name="T21" fmla="*/ 24 h 958"/>
              <a:gd name="T22" fmla="*/ 641 w 958"/>
              <a:gd name="T23" fmla="*/ 63 h 958"/>
              <a:gd name="T24" fmla="*/ 642 w 958"/>
              <a:gd name="T25" fmla="*/ 159 h 958"/>
              <a:gd name="T26" fmla="*/ 583 w 958"/>
              <a:gd name="T27" fmla="*/ 178 h 958"/>
              <a:gd name="T28" fmla="*/ 374 w 958"/>
              <a:gd name="T29" fmla="*/ 70 h 958"/>
              <a:gd name="T30" fmla="*/ 260 w 958"/>
              <a:gd name="T31" fmla="*/ 290 h 958"/>
              <a:gd name="T32" fmla="*/ 199 w 958"/>
              <a:gd name="T33" fmla="*/ 292 h 958"/>
              <a:gd name="T34" fmla="*/ 148 w 958"/>
              <a:gd name="T35" fmla="*/ 224 h 958"/>
              <a:gd name="T36" fmla="*/ 24 w 958"/>
              <a:gd name="T37" fmla="*/ 263 h 958"/>
              <a:gd name="T38" fmla="*/ 63 w 958"/>
              <a:gd name="T39" fmla="*/ 388 h 958"/>
              <a:gd name="T40" fmla="*/ 159 w 958"/>
              <a:gd name="T41" fmla="*/ 387 h 958"/>
              <a:gd name="T42" fmla="*/ 178 w 958"/>
              <a:gd name="T43" fmla="*/ 446 h 958"/>
              <a:gd name="T44" fmla="*/ 70 w 958"/>
              <a:gd name="T45" fmla="*/ 653 h 958"/>
              <a:gd name="T46" fmla="*/ 278 w 958"/>
              <a:gd name="T47" fmla="*/ 760 h 958"/>
              <a:gd name="T48" fmla="*/ 337 w 958"/>
              <a:gd name="T49" fmla="*/ 741 h 958"/>
              <a:gd name="T50" fmla="*/ 336 w 958"/>
              <a:gd name="T51" fmla="*/ 645 h 958"/>
              <a:gd name="T52" fmla="*/ 460 w 958"/>
              <a:gd name="T53" fmla="*/ 606 h 958"/>
              <a:gd name="T54" fmla="*/ 500 w 958"/>
              <a:gd name="T55" fmla="*/ 730 h 958"/>
              <a:gd name="T56" fmla="*/ 431 w 958"/>
              <a:gd name="T57" fmla="*/ 782 h 958"/>
              <a:gd name="T58" fmla="*/ 433 w 958"/>
              <a:gd name="T59" fmla="*/ 842 h 958"/>
              <a:gd name="T60" fmla="*/ 654 w 958"/>
              <a:gd name="T61" fmla="*/ 956 h 958"/>
              <a:gd name="T62" fmla="*/ 653 w 958"/>
              <a:gd name="T63" fmla="*/ 958 h 958"/>
              <a:gd name="T64" fmla="*/ 654 w 958"/>
              <a:gd name="T65" fmla="*/ 958 h 958"/>
              <a:gd name="T66" fmla="*/ 762 w 958"/>
              <a:gd name="T67" fmla="*/ 749 h 958"/>
              <a:gd name="T68" fmla="*/ 743 w 958"/>
              <a:gd name="T69" fmla="*/ 690 h 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58" h="958">
                <a:moveTo>
                  <a:pt x="743" y="690"/>
                </a:moveTo>
                <a:cubicBezTo>
                  <a:pt x="714" y="697"/>
                  <a:pt x="672" y="704"/>
                  <a:pt x="647" y="691"/>
                </a:cubicBezTo>
                <a:cubicBezTo>
                  <a:pt x="602" y="668"/>
                  <a:pt x="584" y="612"/>
                  <a:pt x="608" y="567"/>
                </a:cubicBezTo>
                <a:cubicBezTo>
                  <a:pt x="631" y="521"/>
                  <a:pt x="687" y="504"/>
                  <a:pt x="732" y="527"/>
                </a:cubicBezTo>
                <a:cubicBezTo>
                  <a:pt x="772" y="548"/>
                  <a:pt x="777" y="576"/>
                  <a:pt x="784" y="596"/>
                </a:cubicBezTo>
                <a:cubicBezTo>
                  <a:pt x="790" y="616"/>
                  <a:pt x="827" y="627"/>
                  <a:pt x="844" y="593"/>
                </a:cubicBezTo>
                <a:cubicBezTo>
                  <a:pt x="958" y="374"/>
                  <a:pt x="958" y="374"/>
                  <a:pt x="958" y="374"/>
                </a:cubicBezTo>
                <a:cubicBezTo>
                  <a:pt x="739" y="260"/>
                  <a:pt x="739" y="260"/>
                  <a:pt x="739" y="260"/>
                </a:cubicBezTo>
                <a:cubicBezTo>
                  <a:pt x="706" y="243"/>
                  <a:pt x="716" y="206"/>
                  <a:pt x="737" y="200"/>
                </a:cubicBezTo>
                <a:cubicBezTo>
                  <a:pt x="757" y="193"/>
                  <a:pt x="785" y="188"/>
                  <a:pt x="805" y="148"/>
                </a:cubicBezTo>
                <a:cubicBezTo>
                  <a:pt x="829" y="103"/>
                  <a:pt x="811" y="47"/>
                  <a:pt x="766" y="24"/>
                </a:cubicBezTo>
                <a:cubicBezTo>
                  <a:pt x="721" y="0"/>
                  <a:pt x="665" y="18"/>
                  <a:pt x="641" y="63"/>
                </a:cubicBezTo>
                <a:cubicBezTo>
                  <a:pt x="629" y="88"/>
                  <a:pt x="635" y="130"/>
                  <a:pt x="642" y="159"/>
                </a:cubicBezTo>
                <a:cubicBezTo>
                  <a:pt x="651" y="195"/>
                  <a:pt x="615" y="195"/>
                  <a:pt x="583" y="178"/>
                </a:cubicBezTo>
                <a:cubicBezTo>
                  <a:pt x="374" y="70"/>
                  <a:pt x="374" y="70"/>
                  <a:pt x="374" y="70"/>
                </a:cubicBezTo>
                <a:cubicBezTo>
                  <a:pt x="260" y="290"/>
                  <a:pt x="260" y="290"/>
                  <a:pt x="260" y="290"/>
                </a:cubicBezTo>
                <a:cubicBezTo>
                  <a:pt x="243" y="323"/>
                  <a:pt x="206" y="313"/>
                  <a:pt x="199" y="292"/>
                </a:cubicBezTo>
                <a:cubicBezTo>
                  <a:pt x="193" y="272"/>
                  <a:pt x="188" y="244"/>
                  <a:pt x="148" y="224"/>
                </a:cubicBezTo>
                <a:cubicBezTo>
                  <a:pt x="103" y="200"/>
                  <a:pt x="47" y="218"/>
                  <a:pt x="24" y="263"/>
                </a:cubicBezTo>
                <a:cubicBezTo>
                  <a:pt x="0" y="308"/>
                  <a:pt x="18" y="364"/>
                  <a:pt x="63" y="388"/>
                </a:cubicBezTo>
                <a:cubicBezTo>
                  <a:pt x="87" y="400"/>
                  <a:pt x="130" y="394"/>
                  <a:pt x="159" y="387"/>
                </a:cubicBezTo>
                <a:cubicBezTo>
                  <a:pt x="195" y="378"/>
                  <a:pt x="194" y="413"/>
                  <a:pt x="178" y="446"/>
                </a:cubicBezTo>
                <a:cubicBezTo>
                  <a:pt x="70" y="653"/>
                  <a:pt x="70" y="653"/>
                  <a:pt x="70" y="653"/>
                </a:cubicBezTo>
                <a:cubicBezTo>
                  <a:pt x="278" y="760"/>
                  <a:pt x="278" y="760"/>
                  <a:pt x="278" y="760"/>
                </a:cubicBezTo>
                <a:cubicBezTo>
                  <a:pt x="310" y="777"/>
                  <a:pt x="345" y="777"/>
                  <a:pt x="337" y="741"/>
                </a:cubicBezTo>
                <a:cubicBezTo>
                  <a:pt x="330" y="712"/>
                  <a:pt x="323" y="670"/>
                  <a:pt x="336" y="645"/>
                </a:cubicBezTo>
                <a:cubicBezTo>
                  <a:pt x="359" y="600"/>
                  <a:pt x="415" y="582"/>
                  <a:pt x="460" y="606"/>
                </a:cubicBezTo>
                <a:cubicBezTo>
                  <a:pt x="505" y="629"/>
                  <a:pt x="523" y="685"/>
                  <a:pt x="500" y="730"/>
                </a:cubicBezTo>
                <a:cubicBezTo>
                  <a:pt x="479" y="770"/>
                  <a:pt x="451" y="775"/>
                  <a:pt x="431" y="782"/>
                </a:cubicBezTo>
                <a:cubicBezTo>
                  <a:pt x="411" y="788"/>
                  <a:pt x="400" y="825"/>
                  <a:pt x="433" y="842"/>
                </a:cubicBezTo>
                <a:cubicBezTo>
                  <a:pt x="654" y="956"/>
                  <a:pt x="654" y="956"/>
                  <a:pt x="654" y="956"/>
                </a:cubicBezTo>
                <a:cubicBezTo>
                  <a:pt x="653" y="958"/>
                  <a:pt x="653" y="958"/>
                  <a:pt x="653" y="958"/>
                </a:cubicBezTo>
                <a:cubicBezTo>
                  <a:pt x="654" y="958"/>
                  <a:pt x="654" y="958"/>
                  <a:pt x="654" y="958"/>
                </a:cubicBezTo>
                <a:cubicBezTo>
                  <a:pt x="762" y="749"/>
                  <a:pt x="762" y="749"/>
                  <a:pt x="762" y="749"/>
                </a:cubicBezTo>
                <a:cubicBezTo>
                  <a:pt x="779" y="717"/>
                  <a:pt x="779" y="682"/>
                  <a:pt x="743" y="69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Freeform 21"/>
          <p:cNvSpPr>
            <a:spLocks/>
          </p:cNvSpPr>
          <p:nvPr/>
        </p:nvSpPr>
        <p:spPr bwMode="auto">
          <a:xfrm>
            <a:off x="3674000" y="3019072"/>
            <a:ext cx="1951093" cy="1951093"/>
          </a:xfrm>
          <a:custGeom>
            <a:avLst/>
            <a:gdLst>
              <a:gd name="T0" fmla="*/ 808 w 949"/>
              <a:gd name="T1" fmla="*/ 668 h 949"/>
              <a:gd name="T2" fmla="*/ 715 w 949"/>
              <a:gd name="T3" fmla="*/ 690 h 949"/>
              <a:gd name="T4" fmla="*/ 649 w 949"/>
              <a:gd name="T5" fmla="*/ 577 h 949"/>
              <a:gd name="T6" fmla="*/ 762 w 949"/>
              <a:gd name="T7" fmla="*/ 511 h 949"/>
              <a:gd name="T8" fmla="*/ 827 w 949"/>
              <a:gd name="T9" fmla="*/ 567 h 949"/>
              <a:gd name="T10" fmla="*/ 886 w 949"/>
              <a:gd name="T11" fmla="*/ 552 h 949"/>
              <a:gd name="T12" fmla="*/ 949 w 949"/>
              <a:gd name="T13" fmla="*/ 312 h 949"/>
              <a:gd name="T14" fmla="*/ 710 w 949"/>
              <a:gd name="T15" fmla="*/ 249 h 949"/>
              <a:gd name="T16" fmla="*/ 695 w 949"/>
              <a:gd name="T17" fmla="*/ 191 h 949"/>
              <a:gd name="T18" fmla="*/ 751 w 949"/>
              <a:gd name="T19" fmla="*/ 126 h 949"/>
              <a:gd name="T20" fmla="*/ 685 w 949"/>
              <a:gd name="T21" fmla="*/ 13 h 949"/>
              <a:gd name="T22" fmla="*/ 572 w 949"/>
              <a:gd name="T23" fmla="*/ 79 h 949"/>
              <a:gd name="T24" fmla="*/ 594 w 949"/>
              <a:gd name="T25" fmla="*/ 172 h 949"/>
              <a:gd name="T26" fmla="*/ 540 w 949"/>
              <a:gd name="T27" fmla="*/ 203 h 949"/>
              <a:gd name="T28" fmla="*/ 312 w 949"/>
              <a:gd name="T29" fmla="*/ 143 h 949"/>
              <a:gd name="T30" fmla="*/ 249 w 949"/>
              <a:gd name="T31" fmla="*/ 383 h 949"/>
              <a:gd name="T32" fmla="*/ 191 w 949"/>
              <a:gd name="T33" fmla="*/ 399 h 949"/>
              <a:gd name="T34" fmla="*/ 126 w 949"/>
              <a:gd name="T35" fmla="*/ 343 h 949"/>
              <a:gd name="T36" fmla="*/ 13 w 949"/>
              <a:gd name="T37" fmla="*/ 408 h 949"/>
              <a:gd name="T38" fmla="*/ 78 w 949"/>
              <a:gd name="T39" fmla="*/ 521 h 949"/>
              <a:gd name="T40" fmla="*/ 172 w 949"/>
              <a:gd name="T41" fmla="*/ 500 h 949"/>
              <a:gd name="T42" fmla="*/ 203 w 949"/>
              <a:gd name="T43" fmla="*/ 553 h 949"/>
              <a:gd name="T44" fmla="*/ 143 w 949"/>
              <a:gd name="T45" fmla="*/ 778 h 949"/>
              <a:gd name="T46" fmla="*/ 369 w 949"/>
              <a:gd name="T47" fmla="*/ 838 h 949"/>
              <a:gd name="T48" fmla="*/ 422 w 949"/>
              <a:gd name="T49" fmla="*/ 807 h 949"/>
              <a:gd name="T50" fmla="*/ 401 w 949"/>
              <a:gd name="T51" fmla="*/ 713 h 949"/>
              <a:gd name="T52" fmla="*/ 514 w 949"/>
              <a:gd name="T53" fmla="*/ 648 h 949"/>
              <a:gd name="T54" fmla="*/ 579 w 949"/>
              <a:gd name="T55" fmla="*/ 760 h 949"/>
              <a:gd name="T56" fmla="*/ 523 w 949"/>
              <a:gd name="T57" fmla="*/ 826 h 949"/>
              <a:gd name="T58" fmla="*/ 539 w 949"/>
              <a:gd name="T59" fmla="*/ 884 h 949"/>
              <a:gd name="T60" fmla="*/ 779 w 949"/>
              <a:gd name="T61" fmla="*/ 947 h 949"/>
              <a:gd name="T62" fmla="*/ 779 w 949"/>
              <a:gd name="T63" fmla="*/ 949 h 949"/>
              <a:gd name="T64" fmla="*/ 779 w 949"/>
              <a:gd name="T65" fmla="*/ 949 h 949"/>
              <a:gd name="T66" fmla="*/ 839 w 949"/>
              <a:gd name="T67" fmla="*/ 721 h 949"/>
              <a:gd name="T68" fmla="*/ 808 w 949"/>
              <a:gd name="T69" fmla="*/ 668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49" h="949">
                <a:moveTo>
                  <a:pt x="808" y="668"/>
                </a:moveTo>
                <a:cubicBezTo>
                  <a:pt x="781" y="681"/>
                  <a:pt x="741" y="697"/>
                  <a:pt x="715" y="690"/>
                </a:cubicBezTo>
                <a:cubicBezTo>
                  <a:pt x="665" y="677"/>
                  <a:pt x="636" y="626"/>
                  <a:pt x="649" y="577"/>
                </a:cubicBezTo>
                <a:cubicBezTo>
                  <a:pt x="662" y="528"/>
                  <a:pt x="713" y="498"/>
                  <a:pt x="762" y="511"/>
                </a:cubicBezTo>
                <a:cubicBezTo>
                  <a:pt x="805" y="523"/>
                  <a:pt x="817" y="549"/>
                  <a:pt x="827" y="567"/>
                </a:cubicBezTo>
                <a:cubicBezTo>
                  <a:pt x="838" y="586"/>
                  <a:pt x="876" y="588"/>
                  <a:pt x="886" y="552"/>
                </a:cubicBezTo>
                <a:cubicBezTo>
                  <a:pt x="949" y="312"/>
                  <a:pt x="949" y="312"/>
                  <a:pt x="949" y="312"/>
                </a:cubicBezTo>
                <a:cubicBezTo>
                  <a:pt x="710" y="249"/>
                  <a:pt x="710" y="249"/>
                  <a:pt x="710" y="249"/>
                </a:cubicBezTo>
                <a:cubicBezTo>
                  <a:pt x="674" y="240"/>
                  <a:pt x="676" y="202"/>
                  <a:pt x="695" y="191"/>
                </a:cubicBezTo>
                <a:cubicBezTo>
                  <a:pt x="713" y="180"/>
                  <a:pt x="739" y="169"/>
                  <a:pt x="751" y="126"/>
                </a:cubicBezTo>
                <a:cubicBezTo>
                  <a:pt x="764" y="76"/>
                  <a:pt x="734" y="26"/>
                  <a:pt x="685" y="13"/>
                </a:cubicBezTo>
                <a:cubicBezTo>
                  <a:pt x="636" y="0"/>
                  <a:pt x="585" y="29"/>
                  <a:pt x="572" y="79"/>
                </a:cubicBezTo>
                <a:cubicBezTo>
                  <a:pt x="565" y="105"/>
                  <a:pt x="581" y="145"/>
                  <a:pt x="594" y="172"/>
                </a:cubicBezTo>
                <a:cubicBezTo>
                  <a:pt x="610" y="205"/>
                  <a:pt x="575" y="212"/>
                  <a:pt x="540" y="203"/>
                </a:cubicBezTo>
                <a:cubicBezTo>
                  <a:pt x="312" y="143"/>
                  <a:pt x="312" y="143"/>
                  <a:pt x="312" y="143"/>
                </a:cubicBezTo>
                <a:cubicBezTo>
                  <a:pt x="249" y="383"/>
                  <a:pt x="249" y="383"/>
                  <a:pt x="249" y="383"/>
                </a:cubicBezTo>
                <a:cubicBezTo>
                  <a:pt x="240" y="419"/>
                  <a:pt x="201" y="417"/>
                  <a:pt x="191" y="399"/>
                </a:cubicBezTo>
                <a:cubicBezTo>
                  <a:pt x="180" y="380"/>
                  <a:pt x="169" y="354"/>
                  <a:pt x="126" y="343"/>
                </a:cubicBezTo>
                <a:cubicBezTo>
                  <a:pt x="76" y="330"/>
                  <a:pt x="26" y="359"/>
                  <a:pt x="13" y="408"/>
                </a:cubicBezTo>
                <a:cubicBezTo>
                  <a:pt x="0" y="458"/>
                  <a:pt x="29" y="508"/>
                  <a:pt x="78" y="521"/>
                </a:cubicBezTo>
                <a:cubicBezTo>
                  <a:pt x="105" y="528"/>
                  <a:pt x="145" y="513"/>
                  <a:pt x="172" y="500"/>
                </a:cubicBezTo>
                <a:cubicBezTo>
                  <a:pt x="205" y="483"/>
                  <a:pt x="212" y="518"/>
                  <a:pt x="203" y="553"/>
                </a:cubicBezTo>
                <a:cubicBezTo>
                  <a:pt x="143" y="778"/>
                  <a:pt x="143" y="778"/>
                  <a:pt x="143" y="778"/>
                </a:cubicBezTo>
                <a:cubicBezTo>
                  <a:pt x="369" y="838"/>
                  <a:pt x="369" y="838"/>
                  <a:pt x="369" y="838"/>
                </a:cubicBezTo>
                <a:cubicBezTo>
                  <a:pt x="404" y="847"/>
                  <a:pt x="439" y="840"/>
                  <a:pt x="422" y="807"/>
                </a:cubicBezTo>
                <a:cubicBezTo>
                  <a:pt x="409" y="780"/>
                  <a:pt x="394" y="740"/>
                  <a:pt x="401" y="713"/>
                </a:cubicBezTo>
                <a:cubicBezTo>
                  <a:pt x="414" y="664"/>
                  <a:pt x="464" y="635"/>
                  <a:pt x="514" y="648"/>
                </a:cubicBezTo>
                <a:cubicBezTo>
                  <a:pt x="563" y="661"/>
                  <a:pt x="592" y="711"/>
                  <a:pt x="579" y="760"/>
                </a:cubicBezTo>
                <a:cubicBezTo>
                  <a:pt x="568" y="804"/>
                  <a:pt x="542" y="815"/>
                  <a:pt x="523" y="826"/>
                </a:cubicBezTo>
                <a:cubicBezTo>
                  <a:pt x="505" y="836"/>
                  <a:pt x="503" y="874"/>
                  <a:pt x="539" y="884"/>
                </a:cubicBezTo>
                <a:cubicBezTo>
                  <a:pt x="779" y="947"/>
                  <a:pt x="779" y="947"/>
                  <a:pt x="779" y="947"/>
                </a:cubicBezTo>
                <a:cubicBezTo>
                  <a:pt x="779" y="949"/>
                  <a:pt x="779" y="949"/>
                  <a:pt x="779" y="949"/>
                </a:cubicBezTo>
                <a:cubicBezTo>
                  <a:pt x="779" y="949"/>
                  <a:pt x="779" y="949"/>
                  <a:pt x="779" y="949"/>
                </a:cubicBezTo>
                <a:cubicBezTo>
                  <a:pt x="839" y="721"/>
                  <a:pt x="839" y="721"/>
                  <a:pt x="839" y="721"/>
                </a:cubicBezTo>
                <a:cubicBezTo>
                  <a:pt x="849" y="686"/>
                  <a:pt x="841" y="652"/>
                  <a:pt x="808" y="668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reeform 23"/>
          <p:cNvSpPr>
            <a:spLocks/>
          </p:cNvSpPr>
          <p:nvPr/>
        </p:nvSpPr>
        <p:spPr bwMode="auto">
          <a:xfrm>
            <a:off x="4958110" y="4270844"/>
            <a:ext cx="1921449" cy="1920103"/>
          </a:xfrm>
          <a:custGeom>
            <a:avLst/>
            <a:gdLst>
              <a:gd name="T0" fmla="*/ 823 w 935"/>
              <a:gd name="T1" fmla="*/ 652 h 934"/>
              <a:gd name="T2" fmla="*/ 732 w 935"/>
              <a:gd name="T3" fmla="*/ 681 h 934"/>
              <a:gd name="T4" fmla="*/ 657 w 935"/>
              <a:gd name="T5" fmla="*/ 574 h 934"/>
              <a:gd name="T6" fmla="*/ 765 w 935"/>
              <a:gd name="T7" fmla="*/ 499 h 934"/>
              <a:gd name="T8" fmla="*/ 834 w 935"/>
              <a:gd name="T9" fmla="*/ 550 h 934"/>
              <a:gd name="T10" fmla="*/ 891 w 935"/>
              <a:gd name="T11" fmla="*/ 530 h 934"/>
              <a:gd name="T12" fmla="*/ 935 w 935"/>
              <a:gd name="T13" fmla="*/ 286 h 934"/>
              <a:gd name="T14" fmla="*/ 692 w 935"/>
              <a:gd name="T15" fmla="*/ 242 h 934"/>
              <a:gd name="T16" fmla="*/ 672 w 935"/>
              <a:gd name="T17" fmla="*/ 185 h 934"/>
              <a:gd name="T18" fmla="*/ 723 w 935"/>
              <a:gd name="T19" fmla="*/ 116 h 934"/>
              <a:gd name="T20" fmla="*/ 648 w 935"/>
              <a:gd name="T21" fmla="*/ 9 h 934"/>
              <a:gd name="T22" fmla="*/ 541 w 935"/>
              <a:gd name="T23" fmla="*/ 83 h 934"/>
              <a:gd name="T24" fmla="*/ 570 w 935"/>
              <a:gd name="T25" fmla="*/ 175 h 934"/>
              <a:gd name="T26" fmla="*/ 519 w 935"/>
              <a:gd name="T27" fmla="*/ 210 h 934"/>
              <a:gd name="T28" fmla="*/ 287 w 935"/>
              <a:gd name="T29" fmla="*/ 168 h 934"/>
              <a:gd name="T30" fmla="*/ 243 w 935"/>
              <a:gd name="T31" fmla="*/ 412 h 934"/>
              <a:gd name="T32" fmla="*/ 186 w 935"/>
              <a:gd name="T33" fmla="*/ 432 h 934"/>
              <a:gd name="T34" fmla="*/ 117 w 935"/>
              <a:gd name="T35" fmla="*/ 382 h 934"/>
              <a:gd name="T36" fmla="*/ 10 w 935"/>
              <a:gd name="T37" fmla="*/ 456 h 934"/>
              <a:gd name="T38" fmla="*/ 84 w 935"/>
              <a:gd name="T39" fmla="*/ 564 h 934"/>
              <a:gd name="T40" fmla="*/ 175 w 935"/>
              <a:gd name="T41" fmla="*/ 534 h 934"/>
              <a:gd name="T42" fmla="*/ 211 w 935"/>
              <a:gd name="T43" fmla="*/ 585 h 934"/>
              <a:gd name="T44" fmla="*/ 169 w 935"/>
              <a:gd name="T45" fmla="*/ 815 h 934"/>
              <a:gd name="T46" fmla="*/ 399 w 935"/>
              <a:gd name="T47" fmla="*/ 856 h 934"/>
              <a:gd name="T48" fmla="*/ 450 w 935"/>
              <a:gd name="T49" fmla="*/ 821 h 934"/>
              <a:gd name="T50" fmla="*/ 421 w 935"/>
              <a:gd name="T51" fmla="*/ 729 h 934"/>
              <a:gd name="T52" fmla="*/ 528 w 935"/>
              <a:gd name="T53" fmla="*/ 655 h 934"/>
              <a:gd name="T54" fmla="*/ 602 w 935"/>
              <a:gd name="T55" fmla="*/ 762 h 934"/>
              <a:gd name="T56" fmla="*/ 552 w 935"/>
              <a:gd name="T57" fmla="*/ 832 h 934"/>
              <a:gd name="T58" fmla="*/ 572 w 935"/>
              <a:gd name="T59" fmla="*/ 889 h 934"/>
              <a:gd name="T60" fmla="*/ 816 w 935"/>
              <a:gd name="T61" fmla="*/ 933 h 934"/>
              <a:gd name="T62" fmla="*/ 816 w 935"/>
              <a:gd name="T63" fmla="*/ 934 h 934"/>
              <a:gd name="T64" fmla="*/ 817 w 935"/>
              <a:gd name="T65" fmla="*/ 934 h 934"/>
              <a:gd name="T66" fmla="*/ 858 w 935"/>
              <a:gd name="T67" fmla="*/ 703 h 934"/>
              <a:gd name="T68" fmla="*/ 823 w 935"/>
              <a:gd name="T69" fmla="*/ 652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35" h="934">
                <a:moveTo>
                  <a:pt x="823" y="652"/>
                </a:moveTo>
                <a:cubicBezTo>
                  <a:pt x="797" y="667"/>
                  <a:pt x="759" y="686"/>
                  <a:pt x="732" y="681"/>
                </a:cubicBezTo>
                <a:cubicBezTo>
                  <a:pt x="682" y="672"/>
                  <a:pt x="648" y="624"/>
                  <a:pt x="657" y="574"/>
                </a:cubicBezTo>
                <a:cubicBezTo>
                  <a:pt x="666" y="524"/>
                  <a:pt x="714" y="490"/>
                  <a:pt x="765" y="499"/>
                </a:cubicBezTo>
                <a:cubicBezTo>
                  <a:pt x="809" y="507"/>
                  <a:pt x="822" y="532"/>
                  <a:pt x="834" y="550"/>
                </a:cubicBezTo>
                <a:cubicBezTo>
                  <a:pt x="846" y="567"/>
                  <a:pt x="884" y="567"/>
                  <a:pt x="891" y="530"/>
                </a:cubicBezTo>
                <a:cubicBezTo>
                  <a:pt x="935" y="286"/>
                  <a:pt x="935" y="286"/>
                  <a:pt x="935" y="286"/>
                </a:cubicBezTo>
                <a:cubicBezTo>
                  <a:pt x="692" y="242"/>
                  <a:pt x="692" y="242"/>
                  <a:pt x="692" y="242"/>
                </a:cubicBezTo>
                <a:cubicBezTo>
                  <a:pt x="655" y="236"/>
                  <a:pt x="655" y="197"/>
                  <a:pt x="672" y="185"/>
                </a:cubicBezTo>
                <a:cubicBezTo>
                  <a:pt x="689" y="173"/>
                  <a:pt x="715" y="160"/>
                  <a:pt x="723" y="116"/>
                </a:cubicBezTo>
                <a:cubicBezTo>
                  <a:pt x="732" y="66"/>
                  <a:pt x="698" y="18"/>
                  <a:pt x="648" y="9"/>
                </a:cubicBezTo>
                <a:cubicBezTo>
                  <a:pt x="598" y="0"/>
                  <a:pt x="550" y="33"/>
                  <a:pt x="541" y="83"/>
                </a:cubicBezTo>
                <a:cubicBezTo>
                  <a:pt x="536" y="110"/>
                  <a:pt x="555" y="149"/>
                  <a:pt x="570" y="175"/>
                </a:cubicBezTo>
                <a:cubicBezTo>
                  <a:pt x="589" y="206"/>
                  <a:pt x="555" y="216"/>
                  <a:pt x="519" y="210"/>
                </a:cubicBezTo>
                <a:cubicBezTo>
                  <a:pt x="287" y="168"/>
                  <a:pt x="287" y="168"/>
                  <a:pt x="287" y="168"/>
                </a:cubicBezTo>
                <a:cubicBezTo>
                  <a:pt x="243" y="412"/>
                  <a:pt x="243" y="412"/>
                  <a:pt x="243" y="412"/>
                </a:cubicBezTo>
                <a:cubicBezTo>
                  <a:pt x="237" y="449"/>
                  <a:pt x="198" y="450"/>
                  <a:pt x="186" y="432"/>
                </a:cubicBezTo>
                <a:cubicBezTo>
                  <a:pt x="174" y="415"/>
                  <a:pt x="161" y="390"/>
                  <a:pt x="117" y="382"/>
                </a:cubicBezTo>
                <a:cubicBezTo>
                  <a:pt x="67" y="373"/>
                  <a:pt x="19" y="406"/>
                  <a:pt x="10" y="456"/>
                </a:cubicBezTo>
                <a:cubicBezTo>
                  <a:pt x="0" y="506"/>
                  <a:pt x="34" y="554"/>
                  <a:pt x="84" y="564"/>
                </a:cubicBezTo>
                <a:cubicBezTo>
                  <a:pt x="111" y="568"/>
                  <a:pt x="150" y="550"/>
                  <a:pt x="175" y="534"/>
                </a:cubicBezTo>
                <a:cubicBezTo>
                  <a:pt x="207" y="516"/>
                  <a:pt x="217" y="550"/>
                  <a:pt x="211" y="585"/>
                </a:cubicBezTo>
                <a:cubicBezTo>
                  <a:pt x="169" y="815"/>
                  <a:pt x="169" y="815"/>
                  <a:pt x="169" y="815"/>
                </a:cubicBezTo>
                <a:cubicBezTo>
                  <a:pt x="399" y="856"/>
                  <a:pt x="399" y="856"/>
                  <a:pt x="399" y="856"/>
                </a:cubicBezTo>
                <a:cubicBezTo>
                  <a:pt x="435" y="863"/>
                  <a:pt x="468" y="853"/>
                  <a:pt x="450" y="821"/>
                </a:cubicBezTo>
                <a:cubicBezTo>
                  <a:pt x="434" y="795"/>
                  <a:pt x="416" y="756"/>
                  <a:pt x="421" y="729"/>
                </a:cubicBezTo>
                <a:cubicBezTo>
                  <a:pt x="430" y="679"/>
                  <a:pt x="478" y="646"/>
                  <a:pt x="528" y="655"/>
                </a:cubicBezTo>
                <a:cubicBezTo>
                  <a:pt x="578" y="664"/>
                  <a:pt x="611" y="712"/>
                  <a:pt x="602" y="762"/>
                </a:cubicBezTo>
                <a:cubicBezTo>
                  <a:pt x="594" y="806"/>
                  <a:pt x="569" y="820"/>
                  <a:pt x="552" y="832"/>
                </a:cubicBezTo>
                <a:cubicBezTo>
                  <a:pt x="534" y="844"/>
                  <a:pt x="535" y="882"/>
                  <a:pt x="572" y="889"/>
                </a:cubicBezTo>
                <a:cubicBezTo>
                  <a:pt x="816" y="933"/>
                  <a:pt x="816" y="933"/>
                  <a:pt x="816" y="933"/>
                </a:cubicBezTo>
                <a:cubicBezTo>
                  <a:pt x="816" y="934"/>
                  <a:pt x="816" y="934"/>
                  <a:pt x="816" y="934"/>
                </a:cubicBezTo>
                <a:cubicBezTo>
                  <a:pt x="817" y="934"/>
                  <a:pt x="817" y="934"/>
                  <a:pt x="817" y="934"/>
                </a:cubicBezTo>
                <a:cubicBezTo>
                  <a:pt x="858" y="703"/>
                  <a:pt x="858" y="703"/>
                  <a:pt x="858" y="703"/>
                </a:cubicBezTo>
                <a:cubicBezTo>
                  <a:pt x="865" y="667"/>
                  <a:pt x="855" y="633"/>
                  <a:pt x="823" y="652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文本框 60"/>
          <p:cNvSpPr>
            <a:spLocks noChangeArrowheads="1"/>
          </p:cNvSpPr>
          <p:nvPr/>
        </p:nvSpPr>
        <p:spPr bwMode="auto">
          <a:xfrm>
            <a:off x="938545" y="2237868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文本框 60"/>
          <p:cNvSpPr>
            <a:spLocks noChangeArrowheads="1"/>
          </p:cNvSpPr>
          <p:nvPr/>
        </p:nvSpPr>
        <p:spPr bwMode="auto">
          <a:xfrm>
            <a:off x="938545" y="4664213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文本框 60"/>
          <p:cNvSpPr>
            <a:spLocks noChangeArrowheads="1"/>
          </p:cNvSpPr>
          <p:nvPr/>
        </p:nvSpPr>
        <p:spPr bwMode="auto">
          <a:xfrm>
            <a:off x="8961118" y="2254597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文本框 60"/>
          <p:cNvSpPr>
            <a:spLocks noChangeArrowheads="1"/>
          </p:cNvSpPr>
          <p:nvPr/>
        </p:nvSpPr>
        <p:spPr bwMode="auto">
          <a:xfrm>
            <a:off x="8961118" y="4680942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840768" y="4893510"/>
            <a:ext cx="383895" cy="402445"/>
            <a:chOff x="7002627" y="828237"/>
            <a:chExt cx="444697" cy="466185"/>
          </a:xfrm>
          <a:solidFill>
            <a:srgbClr val="FFFFFF"/>
          </a:solidFill>
        </p:grpSpPr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7133420" y="1073942"/>
              <a:ext cx="88753" cy="87818"/>
            </a:xfrm>
            <a:custGeom>
              <a:avLst/>
              <a:gdLst>
                <a:gd name="T0" fmla="*/ 24 w 40"/>
                <a:gd name="T1" fmla="*/ 1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39 w 40"/>
                <a:gd name="T11" fmla="*/ 15 h 40"/>
                <a:gd name="T12" fmla="*/ 15 w 40"/>
                <a:gd name="T13" fmla="*/ 26 h 40"/>
                <a:gd name="T14" fmla="*/ 24 w 40"/>
                <a:gd name="T1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7002627" y="943149"/>
              <a:ext cx="351273" cy="351273"/>
            </a:xfrm>
            <a:custGeom>
              <a:avLst/>
              <a:gdLst>
                <a:gd name="T0" fmla="*/ 131 w 159"/>
                <a:gd name="T1" fmla="*/ 41 h 159"/>
                <a:gd name="T2" fmla="*/ 144 w 159"/>
                <a:gd name="T3" fmla="*/ 79 h 159"/>
                <a:gd name="T4" fmla="*/ 79 w 159"/>
                <a:gd name="T5" fmla="*/ 144 h 159"/>
                <a:gd name="T6" fmla="*/ 15 w 159"/>
                <a:gd name="T7" fmla="*/ 79 h 159"/>
                <a:gd name="T8" fmla="*/ 79 w 159"/>
                <a:gd name="T9" fmla="*/ 15 h 159"/>
                <a:gd name="T10" fmla="*/ 112 w 159"/>
                <a:gd name="T11" fmla="*/ 24 h 159"/>
                <a:gd name="T12" fmla="*/ 122 w 159"/>
                <a:gd name="T13" fmla="*/ 13 h 159"/>
                <a:gd name="T14" fmla="*/ 79 w 159"/>
                <a:gd name="T15" fmla="*/ 0 h 159"/>
                <a:gd name="T16" fmla="*/ 0 w 159"/>
                <a:gd name="T17" fmla="*/ 79 h 159"/>
                <a:gd name="T18" fmla="*/ 79 w 159"/>
                <a:gd name="T19" fmla="*/ 159 h 159"/>
                <a:gd name="T20" fmla="*/ 159 w 159"/>
                <a:gd name="T21" fmla="*/ 79 h 159"/>
                <a:gd name="T22" fmla="*/ 141 w 159"/>
                <a:gd name="T23" fmla="*/ 30 h 159"/>
                <a:gd name="T24" fmla="*/ 131 w 159"/>
                <a:gd name="T25" fmla="*/ 4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7177329" y="1049652"/>
              <a:ext cx="66331" cy="68199"/>
            </a:xfrm>
            <a:custGeom>
              <a:avLst/>
              <a:gdLst>
                <a:gd name="T0" fmla="*/ 71 w 71"/>
                <a:gd name="T1" fmla="*/ 30 h 73"/>
                <a:gd name="T2" fmla="*/ 38 w 71"/>
                <a:gd name="T3" fmla="*/ 0 h 73"/>
                <a:gd name="T4" fmla="*/ 19 w 71"/>
                <a:gd name="T5" fmla="*/ 19 h 73"/>
                <a:gd name="T6" fmla="*/ 0 w 71"/>
                <a:gd name="T7" fmla="*/ 73 h 73"/>
                <a:gd name="T8" fmla="*/ 55 w 71"/>
                <a:gd name="T9" fmla="*/ 49 h 73"/>
                <a:gd name="T10" fmla="*/ 71 w 71"/>
                <a:gd name="T1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7219370" y="916990"/>
              <a:ext cx="143873" cy="152281"/>
            </a:xfrm>
            <a:custGeom>
              <a:avLst/>
              <a:gdLst>
                <a:gd name="T0" fmla="*/ 121 w 154"/>
                <a:gd name="T1" fmla="*/ 0 h 163"/>
                <a:gd name="T2" fmla="*/ 0 w 154"/>
                <a:gd name="T3" fmla="*/ 132 h 163"/>
                <a:gd name="T4" fmla="*/ 33 w 154"/>
                <a:gd name="T5" fmla="*/ 163 h 163"/>
                <a:gd name="T6" fmla="*/ 154 w 154"/>
                <a:gd name="T7" fmla="*/ 31 h 163"/>
                <a:gd name="T8" fmla="*/ 121 w 154"/>
                <a:gd name="T9" fmla="*/ 35 h 163"/>
                <a:gd name="T10" fmla="*/ 121 w 154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7338952" y="883357"/>
              <a:ext cx="56988" cy="59791"/>
            </a:xfrm>
            <a:custGeom>
              <a:avLst/>
              <a:gdLst>
                <a:gd name="T0" fmla="*/ 14 w 61"/>
                <a:gd name="T1" fmla="*/ 48 h 64"/>
                <a:gd name="T2" fmla="*/ 14 w 61"/>
                <a:gd name="T3" fmla="*/ 1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64 h 64"/>
                <a:gd name="T10" fmla="*/ 61 w 61"/>
                <a:gd name="T11" fmla="*/ 55 h 64"/>
                <a:gd name="T12" fmla="*/ 61 w 61"/>
                <a:gd name="T13" fmla="*/ 55 h 64"/>
                <a:gd name="T14" fmla="*/ 50 w 61"/>
                <a:gd name="T15" fmla="*/ 43 h 64"/>
                <a:gd name="T16" fmla="*/ 14 w 61"/>
                <a:gd name="T1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7363242" y="855330"/>
              <a:ext cx="59791" cy="61660"/>
            </a:xfrm>
            <a:custGeom>
              <a:avLst/>
              <a:gdLst>
                <a:gd name="T0" fmla="*/ 14 w 64"/>
                <a:gd name="T1" fmla="*/ 49 h 66"/>
                <a:gd name="T2" fmla="*/ 14 w 64"/>
                <a:gd name="T3" fmla="*/ 11 h 66"/>
                <a:gd name="T4" fmla="*/ 2 w 64"/>
                <a:gd name="T5" fmla="*/ 0 h 66"/>
                <a:gd name="T6" fmla="*/ 2 w 64"/>
                <a:gd name="T7" fmla="*/ 0 h 66"/>
                <a:gd name="T8" fmla="*/ 0 w 64"/>
                <a:gd name="T9" fmla="*/ 66 h 66"/>
                <a:gd name="T10" fmla="*/ 64 w 64"/>
                <a:gd name="T11" fmla="*/ 56 h 66"/>
                <a:gd name="T12" fmla="*/ 64 w 64"/>
                <a:gd name="T13" fmla="*/ 56 h 66"/>
                <a:gd name="T14" fmla="*/ 50 w 64"/>
                <a:gd name="T15" fmla="*/ 44 h 66"/>
                <a:gd name="T16" fmla="*/ 14 w 64"/>
                <a:gd name="T17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7067089" y="1009479"/>
              <a:ext cx="220480" cy="218612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49 h 99"/>
                <a:gd name="T4" fmla="*/ 50 w 100"/>
                <a:gd name="T5" fmla="*/ 99 h 99"/>
                <a:gd name="T6" fmla="*/ 100 w 100"/>
                <a:gd name="T7" fmla="*/ 49 h 99"/>
                <a:gd name="T8" fmla="*/ 92 w 100"/>
                <a:gd name="T9" fmla="*/ 22 h 99"/>
                <a:gd name="T10" fmla="*/ 83 w 100"/>
                <a:gd name="T11" fmla="*/ 32 h 99"/>
                <a:gd name="T12" fmla="*/ 81 w 100"/>
                <a:gd name="T13" fmla="*/ 34 h 99"/>
                <a:gd name="T14" fmla="*/ 85 w 100"/>
                <a:gd name="T15" fmla="*/ 49 h 99"/>
                <a:gd name="T16" fmla="*/ 50 w 100"/>
                <a:gd name="T17" fmla="*/ 84 h 99"/>
                <a:gd name="T18" fmla="*/ 15 w 100"/>
                <a:gd name="T19" fmla="*/ 49 h 99"/>
                <a:gd name="T20" fmla="*/ 50 w 100"/>
                <a:gd name="T21" fmla="*/ 15 h 99"/>
                <a:gd name="T22" fmla="*/ 62 w 100"/>
                <a:gd name="T23" fmla="*/ 17 h 99"/>
                <a:gd name="T24" fmla="*/ 64 w 100"/>
                <a:gd name="T25" fmla="*/ 14 h 99"/>
                <a:gd name="T26" fmla="*/ 73 w 100"/>
                <a:gd name="T27" fmla="*/ 5 h 99"/>
                <a:gd name="T28" fmla="*/ 50 w 100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7389401" y="828237"/>
              <a:ext cx="57923" cy="59791"/>
            </a:xfrm>
            <a:custGeom>
              <a:avLst/>
              <a:gdLst>
                <a:gd name="T0" fmla="*/ 50 w 62"/>
                <a:gd name="T1" fmla="*/ 43 h 64"/>
                <a:gd name="T2" fmla="*/ 15 w 62"/>
                <a:gd name="T3" fmla="*/ 47 h 64"/>
                <a:gd name="T4" fmla="*/ 15 w 62"/>
                <a:gd name="T5" fmla="*/ 1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64 h 64"/>
                <a:gd name="T12" fmla="*/ 62 w 62"/>
                <a:gd name="T13" fmla="*/ 55 h 64"/>
                <a:gd name="T14" fmla="*/ 62 w 62"/>
                <a:gd name="T15" fmla="*/ 55 h 64"/>
                <a:gd name="T16" fmla="*/ 50 w 62"/>
                <a:gd name="T17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61429" y="2641519"/>
            <a:ext cx="347603" cy="388734"/>
            <a:chOff x="5999255" y="3275006"/>
            <a:chExt cx="402656" cy="450303"/>
          </a:xfrm>
          <a:solidFill>
            <a:srgbClr val="FFFFFF"/>
          </a:solidFill>
        </p:grpSpPr>
        <p:sp>
          <p:nvSpPr>
            <p:cNvPr id="29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534925" y="3690424"/>
            <a:ext cx="258081" cy="431480"/>
            <a:chOff x="8065789" y="3254452"/>
            <a:chExt cx="298956" cy="499818"/>
          </a:xfrm>
          <a:solidFill>
            <a:srgbClr val="FFFFFF"/>
          </a:solidFill>
        </p:grpSpPr>
        <p:sp>
          <p:nvSpPr>
            <p:cNvPr id="35" name="Freeform 121"/>
            <p:cNvSpPr>
              <a:spLocks noEditPoints="1"/>
            </p:cNvSpPr>
            <p:nvPr/>
          </p:nvSpPr>
          <p:spPr bwMode="auto">
            <a:xfrm>
              <a:off x="8065789" y="3254452"/>
              <a:ext cx="298956" cy="369024"/>
            </a:xfrm>
            <a:custGeom>
              <a:avLst/>
              <a:gdLst>
                <a:gd name="T0" fmla="*/ 32 w 135"/>
                <a:gd name="T1" fmla="*/ 137 h 167"/>
                <a:gd name="T2" fmla="*/ 31 w 135"/>
                <a:gd name="T3" fmla="*/ 167 h 167"/>
                <a:gd name="T4" fmla="*/ 37 w 135"/>
                <a:gd name="T5" fmla="*/ 166 h 167"/>
                <a:gd name="T6" fmla="*/ 101 w 135"/>
                <a:gd name="T7" fmla="*/ 166 h 167"/>
                <a:gd name="T8" fmla="*/ 106 w 135"/>
                <a:gd name="T9" fmla="*/ 167 h 167"/>
                <a:gd name="T10" fmla="*/ 104 w 135"/>
                <a:gd name="T11" fmla="*/ 136 h 167"/>
                <a:gd name="T12" fmla="*/ 135 w 135"/>
                <a:gd name="T13" fmla="*/ 67 h 167"/>
                <a:gd name="T14" fmla="*/ 68 w 135"/>
                <a:gd name="T15" fmla="*/ 0 h 167"/>
                <a:gd name="T16" fmla="*/ 0 w 135"/>
                <a:gd name="T17" fmla="*/ 67 h 167"/>
                <a:gd name="T18" fmla="*/ 32 w 135"/>
                <a:gd name="T19" fmla="*/ 137 h 167"/>
                <a:gd name="T20" fmla="*/ 68 w 135"/>
                <a:gd name="T21" fmla="*/ 14 h 167"/>
                <a:gd name="T22" fmla="*/ 121 w 135"/>
                <a:gd name="T23" fmla="*/ 67 h 167"/>
                <a:gd name="T24" fmla="*/ 95 w 135"/>
                <a:gd name="T25" fmla="*/ 125 h 167"/>
                <a:gd name="T26" fmla="*/ 90 w 135"/>
                <a:gd name="T27" fmla="*/ 130 h 167"/>
                <a:gd name="T28" fmla="*/ 91 w 135"/>
                <a:gd name="T29" fmla="*/ 154 h 167"/>
                <a:gd name="T30" fmla="*/ 46 w 135"/>
                <a:gd name="T31" fmla="*/ 154 h 167"/>
                <a:gd name="T32" fmla="*/ 47 w 135"/>
                <a:gd name="T33" fmla="*/ 131 h 167"/>
                <a:gd name="T34" fmla="*/ 42 w 135"/>
                <a:gd name="T35" fmla="*/ 126 h 167"/>
                <a:gd name="T36" fmla="*/ 15 w 135"/>
                <a:gd name="T37" fmla="*/ 67 h 167"/>
                <a:gd name="T38" fmla="*/ 68 w 135"/>
                <a:gd name="T39" fmla="*/ 1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5" h="167">
                  <a:moveTo>
                    <a:pt x="32" y="137"/>
                  </a:moveTo>
                  <a:cubicBezTo>
                    <a:pt x="31" y="167"/>
                    <a:pt x="31" y="167"/>
                    <a:pt x="31" y="167"/>
                  </a:cubicBezTo>
                  <a:cubicBezTo>
                    <a:pt x="32" y="166"/>
                    <a:pt x="34" y="166"/>
                    <a:pt x="37" y="166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03" y="166"/>
                    <a:pt x="105" y="166"/>
                    <a:pt x="106" y="167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23" y="119"/>
                    <a:pt x="135" y="91"/>
                    <a:pt x="135" y="67"/>
                  </a:cubicBezTo>
                  <a:cubicBezTo>
                    <a:pt x="135" y="30"/>
                    <a:pt x="105" y="0"/>
                    <a:pt x="68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92"/>
                    <a:pt x="13" y="120"/>
                    <a:pt x="32" y="137"/>
                  </a:cubicBezTo>
                  <a:close/>
                  <a:moveTo>
                    <a:pt x="68" y="14"/>
                  </a:moveTo>
                  <a:cubicBezTo>
                    <a:pt x="97" y="14"/>
                    <a:pt x="121" y="38"/>
                    <a:pt x="121" y="67"/>
                  </a:cubicBezTo>
                  <a:cubicBezTo>
                    <a:pt x="121" y="87"/>
                    <a:pt x="110" y="111"/>
                    <a:pt x="95" y="125"/>
                  </a:cubicBezTo>
                  <a:cubicBezTo>
                    <a:pt x="90" y="130"/>
                    <a:pt x="90" y="130"/>
                    <a:pt x="90" y="130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26" y="112"/>
                    <a:pt x="15" y="88"/>
                    <a:pt x="15" y="67"/>
                  </a:cubicBezTo>
                  <a:cubicBezTo>
                    <a:pt x="15" y="38"/>
                    <a:pt x="38" y="14"/>
                    <a:pt x="6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22"/>
            <p:cNvSpPr>
              <a:spLocks/>
            </p:cNvSpPr>
            <p:nvPr/>
          </p:nvSpPr>
          <p:spPr bwMode="auto">
            <a:xfrm>
              <a:off x="8127449" y="3630016"/>
              <a:ext cx="181242" cy="38304"/>
            </a:xfrm>
            <a:custGeom>
              <a:avLst/>
              <a:gdLst>
                <a:gd name="T0" fmla="*/ 73 w 82"/>
                <a:gd name="T1" fmla="*/ 0 h 17"/>
                <a:gd name="T2" fmla="*/ 9 w 82"/>
                <a:gd name="T3" fmla="*/ 0 h 17"/>
                <a:gd name="T4" fmla="*/ 0 w 82"/>
                <a:gd name="T5" fmla="*/ 8 h 17"/>
                <a:gd name="T6" fmla="*/ 9 w 82"/>
                <a:gd name="T7" fmla="*/ 17 h 17"/>
                <a:gd name="T8" fmla="*/ 73 w 82"/>
                <a:gd name="T9" fmla="*/ 17 h 17"/>
                <a:gd name="T10" fmla="*/ 82 w 82"/>
                <a:gd name="T11" fmla="*/ 8 h 17"/>
                <a:gd name="T12" fmla="*/ 73 w 8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7">
                  <a:moveTo>
                    <a:pt x="7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8" y="17"/>
                    <a:pt x="82" y="13"/>
                    <a:pt x="82" y="8"/>
                  </a:cubicBezTo>
                  <a:cubicBezTo>
                    <a:pt x="82" y="4"/>
                    <a:pt x="78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123"/>
            <p:cNvSpPr>
              <a:spLocks/>
            </p:cNvSpPr>
            <p:nvPr/>
          </p:nvSpPr>
          <p:spPr bwMode="auto">
            <a:xfrm>
              <a:off x="8134923" y="3672057"/>
              <a:ext cx="165360" cy="38304"/>
            </a:xfrm>
            <a:custGeom>
              <a:avLst/>
              <a:gdLst>
                <a:gd name="T0" fmla="*/ 67 w 75"/>
                <a:gd name="T1" fmla="*/ 0 h 17"/>
                <a:gd name="T2" fmla="*/ 8 w 75"/>
                <a:gd name="T3" fmla="*/ 0 h 17"/>
                <a:gd name="T4" fmla="*/ 0 w 75"/>
                <a:gd name="T5" fmla="*/ 9 h 17"/>
                <a:gd name="T6" fmla="*/ 8 w 75"/>
                <a:gd name="T7" fmla="*/ 17 h 17"/>
                <a:gd name="T8" fmla="*/ 67 w 75"/>
                <a:gd name="T9" fmla="*/ 17 h 17"/>
                <a:gd name="T10" fmla="*/ 75 w 75"/>
                <a:gd name="T11" fmla="*/ 9 h 17"/>
                <a:gd name="T12" fmla="*/ 67 w 7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7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124"/>
            <p:cNvSpPr>
              <a:spLocks/>
            </p:cNvSpPr>
            <p:nvPr/>
          </p:nvSpPr>
          <p:spPr bwMode="auto">
            <a:xfrm>
              <a:off x="8149870" y="3716900"/>
              <a:ext cx="134530" cy="37370"/>
            </a:xfrm>
            <a:custGeom>
              <a:avLst/>
              <a:gdLst>
                <a:gd name="T0" fmla="*/ 55 w 61"/>
                <a:gd name="T1" fmla="*/ 0 h 17"/>
                <a:gd name="T2" fmla="*/ 6 w 61"/>
                <a:gd name="T3" fmla="*/ 0 h 17"/>
                <a:gd name="T4" fmla="*/ 0 w 61"/>
                <a:gd name="T5" fmla="*/ 9 h 17"/>
                <a:gd name="T6" fmla="*/ 6 w 61"/>
                <a:gd name="T7" fmla="*/ 17 h 17"/>
                <a:gd name="T8" fmla="*/ 55 w 61"/>
                <a:gd name="T9" fmla="*/ 17 h 17"/>
                <a:gd name="T10" fmla="*/ 61 w 61"/>
                <a:gd name="T11" fmla="*/ 9 h 17"/>
                <a:gd name="T12" fmla="*/ 55 w 6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7"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6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9" y="17"/>
                    <a:pt x="61" y="13"/>
                    <a:pt x="61" y="9"/>
                  </a:cubicBezTo>
                  <a:cubicBezTo>
                    <a:pt x="61" y="4"/>
                    <a:pt x="59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25"/>
            <p:cNvSpPr>
              <a:spLocks/>
            </p:cNvSpPr>
            <p:nvPr/>
          </p:nvSpPr>
          <p:spPr bwMode="auto">
            <a:xfrm>
              <a:off x="8149870" y="3318915"/>
              <a:ext cx="156952" cy="150412"/>
            </a:xfrm>
            <a:custGeom>
              <a:avLst/>
              <a:gdLst>
                <a:gd name="T0" fmla="*/ 65 w 71"/>
                <a:gd name="T1" fmla="*/ 45 h 68"/>
                <a:gd name="T2" fmla="*/ 58 w 71"/>
                <a:gd name="T3" fmla="*/ 68 h 68"/>
                <a:gd name="T4" fmla="*/ 71 w 71"/>
                <a:gd name="T5" fmla="*/ 39 h 68"/>
                <a:gd name="T6" fmla="*/ 31 w 71"/>
                <a:gd name="T7" fmla="*/ 0 h 68"/>
                <a:gd name="T8" fmla="*/ 0 w 71"/>
                <a:gd name="T9" fmla="*/ 16 h 68"/>
                <a:gd name="T10" fmla="*/ 26 w 71"/>
                <a:gd name="T11" fmla="*/ 6 h 68"/>
                <a:gd name="T12" fmla="*/ 65 w 71"/>
                <a:gd name="T13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8">
                  <a:moveTo>
                    <a:pt x="65" y="45"/>
                  </a:moveTo>
                  <a:cubicBezTo>
                    <a:pt x="65" y="54"/>
                    <a:pt x="62" y="61"/>
                    <a:pt x="58" y="68"/>
                  </a:cubicBezTo>
                  <a:cubicBezTo>
                    <a:pt x="66" y="61"/>
                    <a:pt x="71" y="50"/>
                    <a:pt x="71" y="39"/>
                  </a:cubicBezTo>
                  <a:cubicBezTo>
                    <a:pt x="71" y="17"/>
                    <a:pt x="53" y="0"/>
                    <a:pt x="31" y="0"/>
                  </a:cubicBezTo>
                  <a:cubicBezTo>
                    <a:pt x="18" y="0"/>
                    <a:pt x="7" y="6"/>
                    <a:pt x="0" y="16"/>
                  </a:cubicBezTo>
                  <a:cubicBezTo>
                    <a:pt x="6" y="10"/>
                    <a:pt x="16" y="6"/>
                    <a:pt x="26" y="6"/>
                  </a:cubicBezTo>
                  <a:cubicBezTo>
                    <a:pt x="48" y="6"/>
                    <a:pt x="65" y="24"/>
                    <a:pt x="65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232566" y="3612366"/>
            <a:ext cx="349920" cy="395773"/>
            <a:chOff x="4994016" y="4872552"/>
            <a:chExt cx="406393" cy="459645"/>
          </a:xfrm>
          <a:solidFill>
            <a:srgbClr val="FFFFFF"/>
          </a:solidFill>
        </p:grpSpPr>
        <p:sp>
          <p:nvSpPr>
            <p:cNvPr id="41" name="Freeform 148"/>
            <p:cNvSpPr>
              <a:spLocks noEditPoints="1"/>
            </p:cNvSpPr>
            <p:nvPr/>
          </p:nvSpPr>
          <p:spPr bwMode="auto">
            <a:xfrm>
              <a:off x="5049136" y="4872552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17654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投资亮点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544888" y="2344738"/>
            <a:ext cx="0" cy="3600450"/>
          </a:xfrm>
          <a:prstGeom prst="line">
            <a:avLst/>
          </a:prstGeom>
          <a:ln w="1905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5400000">
            <a:off x="4283076" y="1606550"/>
            <a:ext cx="0" cy="1476375"/>
          </a:xfrm>
          <a:prstGeom prst="line">
            <a:avLst/>
          </a:prstGeom>
          <a:ln w="1905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3706813" y="3421062"/>
            <a:ext cx="0" cy="1476375"/>
          </a:xfrm>
          <a:prstGeom prst="line">
            <a:avLst/>
          </a:prstGeom>
          <a:ln w="1905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5400000">
            <a:off x="4283076" y="5210175"/>
            <a:ext cx="0" cy="1476375"/>
          </a:xfrm>
          <a:prstGeom prst="line">
            <a:avLst/>
          </a:prstGeom>
          <a:ln w="19050">
            <a:solidFill>
              <a:srgbClr val="DA1D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1055688" y="3041650"/>
            <a:ext cx="2193925" cy="2193925"/>
          </a:xfrm>
          <a:prstGeom prst="ellipse">
            <a:avLst/>
          </a:prstGeom>
          <a:blipFill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6" name="圆角矩形 15"/>
          <p:cNvSpPr/>
          <p:nvPr/>
        </p:nvSpPr>
        <p:spPr>
          <a:xfrm>
            <a:off x="3952875" y="1970088"/>
            <a:ext cx="2855913" cy="773112"/>
          </a:xfrm>
          <a:prstGeom prst="round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7" name="圆角矩形 16"/>
          <p:cNvSpPr/>
          <p:nvPr/>
        </p:nvSpPr>
        <p:spPr>
          <a:xfrm>
            <a:off x="3952875" y="3751263"/>
            <a:ext cx="2855913" cy="774700"/>
          </a:xfrm>
          <a:prstGeom prst="round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8" name="圆角矩形 17"/>
          <p:cNvSpPr/>
          <p:nvPr/>
        </p:nvSpPr>
        <p:spPr>
          <a:xfrm>
            <a:off x="3952875" y="5532438"/>
            <a:ext cx="2855913" cy="774700"/>
          </a:xfrm>
          <a:prstGeom prst="round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9" name="矩形 18"/>
          <p:cNvSpPr/>
          <p:nvPr/>
        </p:nvSpPr>
        <p:spPr>
          <a:xfrm>
            <a:off x="4346733" y="2152651"/>
            <a:ext cx="2068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BrowalliaUPC" panose="020B0604020202020204" pitchFamily="34" charset="-34"/>
              </a:rPr>
              <a:t>TITLE GOSE HERE</a:t>
            </a:r>
            <a:endParaRPr lang="zh-CN" altLang="en-US" sz="2000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0" name="文本框 60"/>
          <p:cNvSpPr>
            <a:spLocks noChangeArrowheads="1"/>
          </p:cNvSpPr>
          <p:nvPr/>
        </p:nvSpPr>
        <p:spPr bwMode="auto">
          <a:xfrm>
            <a:off x="7406375" y="1970088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文本框 60"/>
          <p:cNvSpPr>
            <a:spLocks noChangeArrowheads="1"/>
          </p:cNvSpPr>
          <p:nvPr/>
        </p:nvSpPr>
        <p:spPr bwMode="auto">
          <a:xfrm>
            <a:off x="7426762" y="3751263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文本框 60"/>
          <p:cNvSpPr>
            <a:spLocks noChangeArrowheads="1"/>
          </p:cNvSpPr>
          <p:nvPr/>
        </p:nvSpPr>
        <p:spPr bwMode="auto">
          <a:xfrm>
            <a:off x="7406374" y="5532438"/>
            <a:ext cx="2382383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THAN  TEMPLATE</a:t>
            </a:r>
            <a:endParaRPr lang="zh-CN" altLang="en-US" sz="160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346732" y="3933795"/>
            <a:ext cx="2068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BrowalliaUPC" panose="020B0604020202020204" pitchFamily="34" charset="-34"/>
              </a:rPr>
              <a:t>TITLE GOSE HERE</a:t>
            </a:r>
            <a:endParaRPr lang="zh-CN" altLang="en-US" sz="2000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346732" y="5719733"/>
            <a:ext cx="2068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FFFF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BrowalliaUPC" panose="020B0604020202020204" pitchFamily="34" charset="-34"/>
              </a:rPr>
              <a:t>TITLE GOSE HERE</a:t>
            </a:r>
            <a:endParaRPr lang="zh-CN" altLang="en-US" sz="2000" dirty="0">
              <a:solidFill>
                <a:srgbClr val="FFFFF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796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300595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我们的愿景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 rot="5400000">
            <a:off x="6152767" y="2585248"/>
            <a:ext cx="1513669" cy="1513670"/>
          </a:xfrm>
          <a:custGeom>
            <a:avLst/>
            <a:gdLst>
              <a:gd name="connsiteX0" fmla="*/ 0 w 1845129"/>
              <a:gd name="connsiteY0" fmla="*/ 0 h 1845129"/>
              <a:gd name="connsiteX1" fmla="*/ 1407500 w 1845129"/>
              <a:gd name="connsiteY1" fmla="*/ 0 h 1845129"/>
              <a:gd name="connsiteX2" fmla="*/ 1845129 w 1845129"/>
              <a:gd name="connsiteY2" fmla="*/ 437629 h 1845129"/>
              <a:gd name="connsiteX3" fmla="*/ 1845129 w 1845129"/>
              <a:gd name="connsiteY3" fmla="*/ 439911 h 1845129"/>
              <a:gd name="connsiteX4" fmla="*/ 439910 w 1845129"/>
              <a:gd name="connsiteY4" fmla="*/ 439911 h 1845129"/>
              <a:gd name="connsiteX5" fmla="*/ 439910 w 1845129"/>
              <a:gd name="connsiteY5" fmla="*/ 1845129 h 1845129"/>
              <a:gd name="connsiteX6" fmla="*/ 437629 w 1845129"/>
              <a:gd name="connsiteY6" fmla="*/ 1845129 h 1845129"/>
              <a:gd name="connsiteX7" fmla="*/ 0 w 1845129"/>
              <a:gd name="connsiteY7" fmla="*/ 1407500 h 1845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5129" h="1845129">
                <a:moveTo>
                  <a:pt x="0" y="0"/>
                </a:moveTo>
                <a:lnTo>
                  <a:pt x="1407500" y="0"/>
                </a:lnTo>
                <a:lnTo>
                  <a:pt x="1845129" y="437629"/>
                </a:lnTo>
                <a:lnTo>
                  <a:pt x="1845129" y="439911"/>
                </a:lnTo>
                <a:lnTo>
                  <a:pt x="439910" y="439911"/>
                </a:lnTo>
                <a:lnTo>
                  <a:pt x="439910" y="1845129"/>
                </a:lnTo>
                <a:lnTo>
                  <a:pt x="437629" y="1845129"/>
                </a:lnTo>
                <a:lnTo>
                  <a:pt x="0" y="1407500"/>
                </a:lnTo>
                <a:close/>
              </a:path>
            </a:pathLst>
          </a:cu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5400000">
            <a:off x="6150897" y="2946133"/>
            <a:ext cx="1154654" cy="1154655"/>
          </a:xfrm>
          <a:prstGeom prst="rect">
            <a:avLst/>
          </a:prstGeom>
          <a:noFill/>
          <a:ln>
            <a:solidFill>
              <a:srgbClr val="DA1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0800000">
            <a:off x="6155566" y="4185978"/>
            <a:ext cx="1513670" cy="1526589"/>
          </a:xfrm>
          <a:custGeom>
            <a:avLst/>
            <a:gdLst>
              <a:gd name="connsiteX0" fmla="*/ 0 w 1845129"/>
              <a:gd name="connsiteY0" fmla="*/ 0 h 1845129"/>
              <a:gd name="connsiteX1" fmla="*/ 1407500 w 1845129"/>
              <a:gd name="connsiteY1" fmla="*/ 0 h 1845129"/>
              <a:gd name="connsiteX2" fmla="*/ 1845129 w 1845129"/>
              <a:gd name="connsiteY2" fmla="*/ 437629 h 1845129"/>
              <a:gd name="connsiteX3" fmla="*/ 1845129 w 1845129"/>
              <a:gd name="connsiteY3" fmla="*/ 439911 h 1845129"/>
              <a:gd name="connsiteX4" fmla="*/ 439910 w 1845129"/>
              <a:gd name="connsiteY4" fmla="*/ 439911 h 1845129"/>
              <a:gd name="connsiteX5" fmla="*/ 439910 w 1845129"/>
              <a:gd name="connsiteY5" fmla="*/ 1845129 h 1845129"/>
              <a:gd name="connsiteX6" fmla="*/ 437629 w 1845129"/>
              <a:gd name="connsiteY6" fmla="*/ 1845129 h 1845129"/>
              <a:gd name="connsiteX7" fmla="*/ 0 w 1845129"/>
              <a:gd name="connsiteY7" fmla="*/ 1407500 h 1845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5129" h="1845129">
                <a:moveTo>
                  <a:pt x="0" y="0"/>
                </a:moveTo>
                <a:lnTo>
                  <a:pt x="1407500" y="0"/>
                </a:lnTo>
                <a:lnTo>
                  <a:pt x="1845129" y="437629"/>
                </a:lnTo>
                <a:lnTo>
                  <a:pt x="1845129" y="439911"/>
                </a:lnTo>
                <a:lnTo>
                  <a:pt x="439910" y="439911"/>
                </a:lnTo>
                <a:lnTo>
                  <a:pt x="439910" y="1845129"/>
                </a:lnTo>
                <a:lnTo>
                  <a:pt x="437629" y="1845129"/>
                </a:lnTo>
                <a:lnTo>
                  <a:pt x="0" y="1407500"/>
                </a:lnTo>
                <a:close/>
              </a:path>
            </a:pathLst>
          </a:cu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0800000">
            <a:off x="6153697" y="4197027"/>
            <a:ext cx="1154655" cy="1154655"/>
          </a:xfrm>
          <a:prstGeom prst="rect">
            <a:avLst/>
          </a:prstGeom>
          <a:noFill/>
          <a:ln>
            <a:solidFill>
              <a:srgbClr val="DA1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6200000" flipH="1">
            <a:off x="4535178" y="2578509"/>
            <a:ext cx="1513670" cy="1513670"/>
          </a:xfrm>
          <a:custGeom>
            <a:avLst/>
            <a:gdLst>
              <a:gd name="connsiteX0" fmla="*/ 0 w 1845129"/>
              <a:gd name="connsiteY0" fmla="*/ 0 h 1845129"/>
              <a:gd name="connsiteX1" fmla="*/ 1407500 w 1845129"/>
              <a:gd name="connsiteY1" fmla="*/ 0 h 1845129"/>
              <a:gd name="connsiteX2" fmla="*/ 1845129 w 1845129"/>
              <a:gd name="connsiteY2" fmla="*/ 437629 h 1845129"/>
              <a:gd name="connsiteX3" fmla="*/ 1845129 w 1845129"/>
              <a:gd name="connsiteY3" fmla="*/ 439911 h 1845129"/>
              <a:gd name="connsiteX4" fmla="*/ 439910 w 1845129"/>
              <a:gd name="connsiteY4" fmla="*/ 439911 h 1845129"/>
              <a:gd name="connsiteX5" fmla="*/ 439910 w 1845129"/>
              <a:gd name="connsiteY5" fmla="*/ 1845129 h 1845129"/>
              <a:gd name="connsiteX6" fmla="*/ 437629 w 1845129"/>
              <a:gd name="connsiteY6" fmla="*/ 1845129 h 1845129"/>
              <a:gd name="connsiteX7" fmla="*/ 0 w 1845129"/>
              <a:gd name="connsiteY7" fmla="*/ 1407500 h 1845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5129" h="1845129">
                <a:moveTo>
                  <a:pt x="0" y="0"/>
                </a:moveTo>
                <a:lnTo>
                  <a:pt x="1407500" y="0"/>
                </a:lnTo>
                <a:lnTo>
                  <a:pt x="1845129" y="437629"/>
                </a:lnTo>
                <a:lnTo>
                  <a:pt x="1845129" y="439911"/>
                </a:lnTo>
                <a:lnTo>
                  <a:pt x="439910" y="439911"/>
                </a:lnTo>
                <a:lnTo>
                  <a:pt x="439910" y="1845129"/>
                </a:lnTo>
                <a:lnTo>
                  <a:pt x="437629" y="1845129"/>
                </a:lnTo>
                <a:lnTo>
                  <a:pt x="0" y="1407500"/>
                </a:lnTo>
                <a:close/>
              </a:path>
            </a:pathLst>
          </a:cu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rot="16200000" flipH="1">
            <a:off x="4896063" y="2939392"/>
            <a:ext cx="1154655" cy="1154655"/>
          </a:xfrm>
          <a:prstGeom prst="rect">
            <a:avLst/>
          </a:prstGeom>
          <a:noFill/>
          <a:ln>
            <a:solidFill>
              <a:srgbClr val="DA1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V="1">
            <a:off x="4550167" y="4187848"/>
            <a:ext cx="1513669" cy="1513670"/>
          </a:xfrm>
          <a:custGeom>
            <a:avLst/>
            <a:gdLst>
              <a:gd name="connsiteX0" fmla="*/ 0 w 1845129"/>
              <a:gd name="connsiteY0" fmla="*/ 0 h 1845129"/>
              <a:gd name="connsiteX1" fmla="*/ 1407500 w 1845129"/>
              <a:gd name="connsiteY1" fmla="*/ 0 h 1845129"/>
              <a:gd name="connsiteX2" fmla="*/ 1845129 w 1845129"/>
              <a:gd name="connsiteY2" fmla="*/ 437629 h 1845129"/>
              <a:gd name="connsiteX3" fmla="*/ 1845129 w 1845129"/>
              <a:gd name="connsiteY3" fmla="*/ 439911 h 1845129"/>
              <a:gd name="connsiteX4" fmla="*/ 439910 w 1845129"/>
              <a:gd name="connsiteY4" fmla="*/ 439911 h 1845129"/>
              <a:gd name="connsiteX5" fmla="*/ 439910 w 1845129"/>
              <a:gd name="connsiteY5" fmla="*/ 1845129 h 1845129"/>
              <a:gd name="connsiteX6" fmla="*/ 437629 w 1845129"/>
              <a:gd name="connsiteY6" fmla="*/ 1845129 h 1845129"/>
              <a:gd name="connsiteX7" fmla="*/ 0 w 1845129"/>
              <a:gd name="connsiteY7" fmla="*/ 1407500 h 1845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5129" h="1845129">
                <a:moveTo>
                  <a:pt x="0" y="0"/>
                </a:moveTo>
                <a:lnTo>
                  <a:pt x="1407500" y="0"/>
                </a:lnTo>
                <a:lnTo>
                  <a:pt x="1845129" y="437629"/>
                </a:lnTo>
                <a:lnTo>
                  <a:pt x="1845129" y="439911"/>
                </a:lnTo>
                <a:lnTo>
                  <a:pt x="439910" y="439911"/>
                </a:lnTo>
                <a:lnTo>
                  <a:pt x="439910" y="1845129"/>
                </a:lnTo>
                <a:lnTo>
                  <a:pt x="437629" y="1845129"/>
                </a:lnTo>
                <a:lnTo>
                  <a:pt x="0" y="1407500"/>
                </a:lnTo>
                <a:close/>
              </a:path>
            </a:pathLst>
          </a:cu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flipV="1">
            <a:off x="4911050" y="4185978"/>
            <a:ext cx="1154654" cy="1154655"/>
          </a:xfrm>
          <a:prstGeom prst="rect">
            <a:avLst/>
          </a:prstGeom>
          <a:noFill/>
          <a:ln>
            <a:solidFill>
              <a:srgbClr val="DA1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6509615" y="3269788"/>
            <a:ext cx="483381" cy="540580"/>
            <a:chOff x="5999255" y="3275006"/>
            <a:chExt cx="402656" cy="450303"/>
          </a:xfrm>
          <a:solidFill>
            <a:srgbClr val="DA1D27"/>
          </a:solidFill>
        </p:grpSpPr>
        <p:sp>
          <p:nvSpPr>
            <p:cNvPr id="20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272205" y="4478757"/>
            <a:ext cx="443343" cy="438770"/>
            <a:chOff x="6967126" y="4092464"/>
            <a:chExt cx="453105" cy="448433"/>
          </a:xfrm>
          <a:solidFill>
            <a:srgbClr val="DA1D27"/>
          </a:solidFill>
        </p:grpSpPr>
        <p:sp>
          <p:nvSpPr>
            <p:cNvPr id="26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262318" y="3300182"/>
            <a:ext cx="461782" cy="496949"/>
            <a:chOff x="7005429" y="4859473"/>
            <a:chExt cx="466184" cy="501686"/>
          </a:xfrm>
          <a:solidFill>
            <a:srgbClr val="DA1D27"/>
          </a:solidFill>
        </p:grpSpPr>
        <p:sp>
          <p:nvSpPr>
            <p:cNvPr id="29" name="Freeform 154"/>
            <p:cNvSpPr>
              <a:spLocks/>
            </p:cNvSpPr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530388" y="4443105"/>
            <a:ext cx="414057" cy="529530"/>
            <a:chOff x="1605186" y="572440"/>
            <a:chExt cx="563562" cy="720725"/>
          </a:xfrm>
          <a:solidFill>
            <a:srgbClr val="DA1D27"/>
          </a:solidFill>
        </p:grpSpPr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1724624" y="2965178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600" dirty="0" smtClean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724623" y="4793992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600" dirty="0" smtClean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184311" y="2965178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600" dirty="0" smtClean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184310" y="4793992"/>
            <a:ext cx="232467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DA1D2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  <a:endParaRPr lang="en-US" altLang="zh-CN" sz="1050" b="1" dirty="0">
              <a:solidFill>
                <a:srgbClr val="DA1D2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200" dirty="0"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sz="1600" dirty="0" smtClean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08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300595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我们的愿景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Freeform 5"/>
          <p:cNvSpPr>
            <a:spLocks noChangeArrowheads="1"/>
          </p:cNvSpPr>
          <p:nvPr/>
        </p:nvSpPr>
        <p:spPr bwMode="auto">
          <a:xfrm>
            <a:off x="3429000" y="2844800"/>
            <a:ext cx="133350" cy="801688"/>
          </a:xfrm>
          <a:custGeom>
            <a:avLst/>
            <a:gdLst>
              <a:gd name="T0" fmla="*/ 46 w 69"/>
              <a:gd name="T1" fmla="*/ 416 h 416"/>
              <a:gd name="T2" fmla="*/ 31 w 69"/>
              <a:gd name="T3" fmla="*/ 409 h 416"/>
              <a:gd name="T4" fmla="*/ 9 w 69"/>
              <a:gd name="T5" fmla="*/ 306 h 416"/>
              <a:gd name="T6" fmla="*/ 6 w 69"/>
              <a:gd name="T7" fmla="*/ 207 h 416"/>
              <a:gd name="T8" fmla="*/ 32 w 69"/>
              <a:gd name="T9" fmla="*/ 4 h 416"/>
              <a:gd name="T10" fmla="*/ 57 w 69"/>
              <a:gd name="T11" fmla="*/ 5 h 416"/>
              <a:gd name="T12" fmla="*/ 69 w 69"/>
              <a:gd name="T13" fmla="*/ 33 h 416"/>
              <a:gd name="T14" fmla="*/ 63 w 69"/>
              <a:gd name="T15" fmla="*/ 39 h 416"/>
              <a:gd name="T16" fmla="*/ 57 w 69"/>
              <a:gd name="T17" fmla="*/ 33 h 416"/>
              <a:gd name="T18" fmla="*/ 50 w 69"/>
              <a:gd name="T19" fmla="*/ 15 h 416"/>
              <a:gd name="T20" fmla="*/ 36 w 69"/>
              <a:gd name="T21" fmla="*/ 16 h 416"/>
              <a:gd name="T22" fmla="*/ 35 w 69"/>
              <a:gd name="T23" fmla="*/ 16 h 416"/>
              <a:gd name="T24" fmla="*/ 18 w 69"/>
              <a:gd name="T25" fmla="*/ 207 h 416"/>
              <a:gd name="T26" fmla="*/ 21 w 69"/>
              <a:gd name="T27" fmla="*/ 306 h 416"/>
              <a:gd name="T28" fmla="*/ 40 w 69"/>
              <a:gd name="T29" fmla="*/ 401 h 416"/>
              <a:gd name="T30" fmla="*/ 45 w 69"/>
              <a:gd name="T31" fmla="*/ 404 h 416"/>
              <a:gd name="T32" fmla="*/ 45 w 69"/>
              <a:gd name="T33" fmla="*/ 404 h 416"/>
              <a:gd name="T34" fmla="*/ 52 w 69"/>
              <a:gd name="T35" fmla="*/ 409 h 416"/>
              <a:gd name="T36" fmla="*/ 46 w 69"/>
              <a:gd name="T37" fmla="*/ 416 h 416"/>
              <a:gd name="T38" fmla="*/ 46 w 69"/>
              <a:gd name="T39" fmla="*/ 416 h 41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9"/>
              <a:gd name="T61" fmla="*/ 0 h 416"/>
              <a:gd name="T62" fmla="*/ 69 w 69"/>
              <a:gd name="T63" fmla="*/ 416 h 41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9" h="416">
                <a:moveTo>
                  <a:pt x="46" y="416"/>
                </a:moveTo>
                <a:cubicBezTo>
                  <a:pt x="43" y="416"/>
                  <a:pt x="38" y="415"/>
                  <a:pt x="31" y="409"/>
                </a:cubicBezTo>
                <a:cubicBezTo>
                  <a:pt x="16" y="395"/>
                  <a:pt x="8" y="359"/>
                  <a:pt x="9" y="306"/>
                </a:cubicBezTo>
                <a:cubicBezTo>
                  <a:pt x="9" y="277"/>
                  <a:pt x="8" y="243"/>
                  <a:pt x="6" y="207"/>
                </a:cubicBezTo>
                <a:cubicBezTo>
                  <a:pt x="1" y="87"/>
                  <a:pt x="0" y="13"/>
                  <a:pt x="32" y="4"/>
                </a:cubicBezTo>
                <a:cubicBezTo>
                  <a:pt x="42" y="0"/>
                  <a:pt x="51" y="1"/>
                  <a:pt x="57" y="5"/>
                </a:cubicBezTo>
                <a:cubicBezTo>
                  <a:pt x="69" y="14"/>
                  <a:pt x="69" y="31"/>
                  <a:pt x="69" y="33"/>
                </a:cubicBezTo>
                <a:cubicBezTo>
                  <a:pt x="69" y="37"/>
                  <a:pt x="67" y="39"/>
                  <a:pt x="63" y="39"/>
                </a:cubicBezTo>
                <a:cubicBezTo>
                  <a:pt x="60" y="39"/>
                  <a:pt x="57" y="37"/>
                  <a:pt x="57" y="33"/>
                </a:cubicBezTo>
                <a:cubicBezTo>
                  <a:pt x="57" y="30"/>
                  <a:pt x="56" y="19"/>
                  <a:pt x="50" y="15"/>
                </a:cubicBezTo>
                <a:cubicBezTo>
                  <a:pt x="47" y="13"/>
                  <a:pt x="42" y="13"/>
                  <a:pt x="36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11" y="22"/>
                  <a:pt x="15" y="125"/>
                  <a:pt x="18" y="207"/>
                </a:cubicBezTo>
                <a:cubicBezTo>
                  <a:pt x="20" y="243"/>
                  <a:pt x="21" y="277"/>
                  <a:pt x="21" y="306"/>
                </a:cubicBezTo>
                <a:cubicBezTo>
                  <a:pt x="20" y="372"/>
                  <a:pt x="32" y="394"/>
                  <a:pt x="40" y="401"/>
                </a:cubicBezTo>
                <a:cubicBezTo>
                  <a:pt x="43" y="404"/>
                  <a:pt x="45" y="404"/>
                  <a:pt x="45" y="404"/>
                </a:cubicBezTo>
                <a:cubicBezTo>
                  <a:pt x="45" y="404"/>
                  <a:pt x="45" y="404"/>
                  <a:pt x="45" y="404"/>
                </a:cubicBezTo>
                <a:cubicBezTo>
                  <a:pt x="49" y="404"/>
                  <a:pt x="51" y="406"/>
                  <a:pt x="52" y="409"/>
                </a:cubicBezTo>
                <a:cubicBezTo>
                  <a:pt x="52" y="413"/>
                  <a:pt x="50" y="416"/>
                  <a:pt x="46" y="416"/>
                </a:cubicBezTo>
                <a:cubicBezTo>
                  <a:pt x="46" y="416"/>
                  <a:pt x="46" y="416"/>
                  <a:pt x="46" y="416"/>
                </a:cubicBezTo>
                <a:close/>
              </a:path>
            </a:pathLst>
          </a:custGeom>
          <a:solidFill>
            <a:srgbClr val="11303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grpSp>
        <p:nvGrpSpPr>
          <p:cNvPr id="8" name="组合 42"/>
          <p:cNvGrpSpPr>
            <a:grpSpLocks/>
          </p:cNvGrpSpPr>
          <p:nvPr/>
        </p:nvGrpSpPr>
        <p:grpSpPr bwMode="auto">
          <a:xfrm>
            <a:off x="1016000" y="2044700"/>
            <a:ext cx="2773363" cy="965200"/>
            <a:chOff x="0" y="0"/>
            <a:chExt cx="3177519" cy="1103966"/>
          </a:xfrm>
          <a:solidFill>
            <a:schemeClr val="bg1">
              <a:lumMod val="75000"/>
            </a:schemeClr>
          </a:solidFill>
        </p:grpSpPr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237964" y="223033"/>
              <a:ext cx="181039" cy="271559"/>
            </a:xfrm>
            <a:custGeom>
              <a:avLst/>
              <a:gdLst>
                <a:gd name="T0" fmla="*/ 0 w 82"/>
                <a:gd name="T1" fmla="*/ 116 h 123"/>
                <a:gd name="T2" fmla="*/ 0 w 82"/>
                <a:gd name="T3" fmla="*/ 90 h 123"/>
                <a:gd name="T4" fmla="*/ 16 w 82"/>
                <a:gd name="T5" fmla="*/ 99 h 123"/>
                <a:gd name="T6" fmla="*/ 33 w 82"/>
                <a:gd name="T7" fmla="*/ 102 h 123"/>
                <a:gd name="T8" fmla="*/ 42 w 82"/>
                <a:gd name="T9" fmla="*/ 101 h 123"/>
                <a:gd name="T10" fmla="*/ 48 w 82"/>
                <a:gd name="T11" fmla="*/ 98 h 123"/>
                <a:gd name="T12" fmla="*/ 52 w 82"/>
                <a:gd name="T13" fmla="*/ 94 h 123"/>
                <a:gd name="T14" fmla="*/ 53 w 82"/>
                <a:gd name="T15" fmla="*/ 90 h 123"/>
                <a:gd name="T16" fmla="*/ 51 w 82"/>
                <a:gd name="T17" fmla="*/ 83 h 123"/>
                <a:gd name="T18" fmla="*/ 46 w 82"/>
                <a:gd name="T19" fmla="*/ 78 h 123"/>
                <a:gd name="T20" fmla="*/ 38 w 82"/>
                <a:gd name="T21" fmla="*/ 74 h 123"/>
                <a:gd name="T22" fmla="*/ 28 w 82"/>
                <a:gd name="T23" fmla="*/ 69 h 123"/>
                <a:gd name="T24" fmla="*/ 7 w 82"/>
                <a:gd name="T25" fmla="*/ 55 h 123"/>
                <a:gd name="T26" fmla="*/ 0 w 82"/>
                <a:gd name="T27" fmla="*/ 35 h 123"/>
                <a:gd name="T28" fmla="*/ 4 w 82"/>
                <a:gd name="T29" fmla="*/ 19 h 123"/>
                <a:gd name="T30" fmla="*/ 14 w 82"/>
                <a:gd name="T31" fmla="*/ 8 h 123"/>
                <a:gd name="T32" fmla="*/ 29 w 82"/>
                <a:gd name="T33" fmla="*/ 2 h 123"/>
                <a:gd name="T34" fmla="*/ 47 w 82"/>
                <a:gd name="T35" fmla="*/ 0 h 123"/>
                <a:gd name="T36" fmla="*/ 63 w 82"/>
                <a:gd name="T37" fmla="*/ 1 h 123"/>
                <a:gd name="T38" fmla="*/ 76 w 82"/>
                <a:gd name="T39" fmla="*/ 4 h 123"/>
                <a:gd name="T40" fmla="*/ 76 w 82"/>
                <a:gd name="T41" fmla="*/ 29 h 123"/>
                <a:gd name="T42" fmla="*/ 70 w 82"/>
                <a:gd name="T43" fmla="*/ 25 h 123"/>
                <a:gd name="T44" fmla="*/ 63 w 82"/>
                <a:gd name="T45" fmla="*/ 23 h 123"/>
                <a:gd name="T46" fmla="*/ 55 w 82"/>
                <a:gd name="T47" fmla="*/ 21 h 123"/>
                <a:gd name="T48" fmla="*/ 48 w 82"/>
                <a:gd name="T49" fmla="*/ 21 h 123"/>
                <a:gd name="T50" fmla="*/ 40 w 82"/>
                <a:gd name="T51" fmla="*/ 22 h 123"/>
                <a:gd name="T52" fmla="*/ 34 w 82"/>
                <a:gd name="T53" fmla="*/ 24 h 123"/>
                <a:gd name="T54" fmla="*/ 30 w 82"/>
                <a:gd name="T55" fmla="*/ 28 h 123"/>
                <a:gd name="T56" fmla="*/ 28 w 82"/>
                <a:gd name="T57" fmla="*/ 33 h 123"/>
                <a:gd name="T58" fmla="*/ 30 w 82"/>
                <a:gd name="T59" fmla="*/ 38 h 123"/>
                <a:gd name="T60" fmla="*/ 34 w 82"/>
                <a:gd name="T61" fmla="*/ 43 h 123"/>
                <a:gd name="T62" fmla="*/ 41 w 82"/>
                <a:gd name="T63" fmla="*/ 47 h 123"/>
                <a:gd name="T64" fmla="*/ 51 w 82"/>
                <a:gd name="T65" fmla="*/ 51 h 123"/>
                <a:gd name="T66" fmla="*/ 64 w 82"/>
                <a:gd name="T67" fmla="*/ 57 h 123"/>
                <a:gd name="T68" fmla="*/ 73 w 82"/>
                <a:gd name="T69" fmla="*/ 65 h 123"/>
                <a:gd name="T70" fmla="*/ 80 w 82"/>
                <a:gd name="T71" fmla="*/ 75 h 123"/>
                <a:gd name="T72" fmla="*/ 82 w 82"/>
                <a:gd name="T73" fmla="*/ 87 h 123"/>
                <a:gd name="T74" fmla="*/ 78 w 82"/>
                <a:gd name="T75" fmla="*/ 104 h 123"/>
                <a:gd name="T76" fmla="*/ 68 w 82"/>
                <a:gd name="T77" fmla="*/ 115 h 123"/>
                <a:gd name="T78" fmla="*/ 53 w 82"/>
                <a:gd name="T79" fmla="*/ 121 h 123"/>
                <a:gd name="T80" fmla="*/ 34 w 82"/>
                <a:gd name="T81" fmla="*/ 123 h 123"/>
                <a:gd name="T82" fmla="*/ 16 w 82"/>
                <a:gd name="T83" fmla="*/ 121 h 123"/>
                <a:gd name="T84" fmla="*/ 0 w 82"/>
                <a:gd name="T85" fmla="*/ 116 h 12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2"/>
                <a:gd name="T130" fmla="*/ 0 h 123"/>
                <a:gd name="T131" fmla="*/ 82 w 82"/>
                <a:gd name="T132" fmla="*/ 123 h 12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2" h="123">
                  <a:moveTo>
                    <a:pt x="0" y="116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5" y="94"/>
                    <a:pt x="11" y="97"/>
                    <a:pt x="16" y="99"/>
                  </a:cubicBezTo>
                  <a:cubicBezTo>
                    <a:pt x="22" y="101"/>
                    <a:pt x="28" y="102"/>
                    <a:pt x="33" y="102"/>
                  </a:cubicBezTo>
                  <a:cubicBezTo>
                    <a:pt x="37" y="102"/>
                    <a:pt x="40" y="101"/>
                    <a:pt x="42" y="101"/>
                  </a:cubicBezTo>
                  <a:cubicBezTo>
                    <a:pt x="45" y="100"/>
                    <a:pt x="47" y="99"/>
                    <a:pt x="48" y="98"/>
                  </a:cubicBezTo>
                  <a:cubicBezTo>
                    <a:pt x="50" y="97"/>
                    <a:pt x="51" y="96"/>
                    <a:pt x="52" y="94"/>
                  </a:cubicBezTo>
                  <a:cubicBezTo>
                    <a:pt x="53" y="93"/>
                    <a:pt x="53" y="91"/>
                    <a:pt x="53" y="90"/>
                  </a:cubicBezTo>
                  <a:cubicBezTo>
                    <a:pt x="53" y="87"/>
                    <a:pt x="53" y="85"/>
                    <a:pt x="51" y="83"/>
                  </a:cubicBezTo>
                  <a:cubicBezTo>
                    <a:pt x="50" y="82"/>
                    <a:pt x="48" y="80"/>
                    <a:pt x="46" y="78"/>
                  </a:cubicBezTo>
                  <a:cubicBezTo>
                    <a:pt x="44" y="77"/>
                    <a:pt x="41" y="75"/>
                    <a:pt x="38" y="74"/>
                  </a:cubicBezTo>
                  <a:cubicBezTo>
                    <a:pt x="35" y="72"/>
                    <a:pt x="31" y="71"/>
                    <a:pt x="28" y="69"/>
                  </a:cubicBezTo>
                  <a:cubicBezTo>
                    <a:pt x="18" y="66"/>
                    <a:pt x="11" y="61"/>
                    <a:pt x="7" y="55"/>
                  </a:cubicBezTo>
                  <a:cubicBezTo>
                    <a:pt x="2" y="50"/>
                    <a:pt x="0" y="43"/>
                    <a:pt x="0" y="35"/>
                  </a:cubicBezTo>
                  <a:cubicBezTo>
                    <a:pt x="0" y="29"/>
                    <a:pt x="1" y="23"/>
                    <a:pt x="4" y="19"/>
                  </a:cubicBezTo>
                  <a:cubicBezTo>
                    <a:pt x="6" y="15"/>
                    <a:pt x="10" y="11"/>
                    <a:pt x="14" y="8"/>
                  </a:cubicBezTo>
                  <a:cubicBezTo>
                    <a:pt x="18" y="5"/>
                    <a:pt x="23" y="3"/>
                    <a:pt x="29" y="2"/>
                  </a:cubicBezTo>
                  <a:cubicBezTo>
                    <a:pt x="34" y="0"/>
                    <a:pt x="40" y="0"/>
                    <a:pt x="47" y="0"/>
                  </a:cubicBezTo>
                  <a:cubicBezTo>
                    <a:pt x="53" y="0"/>
                    <a:pt x="58" y="0"/>
                    <a:pt x="63" y="1"/>
                  </a:cubicBezTo>
                  <a:cubicBezTo>
                    <a:pt x="68" y="1"/>
                    <a:pt x="72" y="3"/>
                    <a:pt x="76" y="4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4" y="28"/>
                    <a:pt x="72" y="26"/>
                    <a:pt x="70" y="25"/>
                  </a:cubicBezTo>
                  <a:cubicBezTo>
                    <a:pt x="68" y="24"/>
                    <a:pt x="65" y="23"/>
                    <a:pt x="63" y="23"/>
                  </a:cubicBezTo>
                  <a:cubicBezTo>
                    <a:pt x="60" y="22"/>
                    <a:pt x="58" y="22"/>
                    <a:pt x="55" y="21"/>
                  </a:cubicBezTo>
                  <a:cubicBezTo>
                    <a:pt x="53" y="21"/>
                    <a:pt x="50" y="21"/>
                    <a:pt x="48" y="21"/>
                  </a:cubicBezTo>
                  <a:cubicBezTo>
                    <a:pt x="45" y="21"/>
                    <a:pt x="42" y="21"/>
                    <a:pt x="40" y="22"/>
                  </a:cubicBezTo>
                  <a:cubicBezTo>
                    <a:pt x="37" y="22"/>
                    <a:pt x="35" y="23"/>
                    <a:pt x="34" y="24"/>
                  </a:cubicBezTo>
                  <a:cubicBezTo>
                    <a:pt x="32" y="25"/>
                    <a:pt x="31" y="26"/>
                    <a:pt x="30" y="28"/>
                  </a:cubicBezTo>
                  <a:cubicBezTo>
                    <a:pt x="29" y="29"/>
                    <a:pt x="28" y="31"/>
                    <a:pt x="28" y="33"/>
                  </a:cubicBezTo>
                  <a:cubicBezTo>
                    <a:pt x="28" y="35"/>
                    <a:pt x="29" y="37"/>
                    <a:pt x="30" y="38"/>
                  </a:cubicBezTo>
                  <a:cubicBezTo>
                    <a:pt x="31" y="40"/>
                    <a:pt x="32" y="41"/>
                    <a:pt x="34" y="43"/>
                  </a:cubicBezTo>
                  <a:cubicBezTo>
                    <a:pt x="36" y="44"/>
                    <a:pt x="39" y="45"/>
                    <a:pt x="41" y="47"/>
                  </a:cubicBezTo>
                  <a:cubicBezTo>
                    <a:pt x="44" y="48"/>
                    <a:pt x="47" y="49"/>
                    <a:pt x="51" y="51"/>
                  </a:cubicBezTo>
                  <a:cubicBezTo>
                    <a:pt x="55" y="53"/>
                    <a:pt x="60" y="55"/>
                    <a:pt x="64" y="57"/>
                  </a:cubicBezTo>
                  <a:cubicBezTo>
                    <a:pt x="67" y="60"/>
                    <a:pt x="71" y="62"/>
                    <a:pt x="73" y="65"/>
                  </a:cubicBezTo>
                  <a:cubicBezTo>
                    <a:pt x="76" y="68"/>
                    <a:pt x="78" y="71"/>
                    <a:pt x="80" y="75"/>
                  </a:cubicBezTo>
                  <a:cubicBezTo>
                    <a:pt x="81" y="78"/>
                    <a:pt x="82" y="82"/>
                    <a:pt x="82" y="87"/>
                  </a:cubicBezTo>
                  <a:cubicBezTo>
                    <a:pt x="82" y="94"/>
                    <a:pt x="80" y="99"/>
                    <a:pt x="78" y="104"/>
                  </a:cubicBezTo>
                  <a:cubicBezTo>
                    <a:pt x="75" y="108"/>
                    <a:pt x="72" y="112"/>
                    <a:pt x="68" y="115"/>
                  </a:cubicBezTo>
                  <a:cubicBezTo>
                    <a:pt x="63" y="118"/>
                    <a:pt x="58" y="120"/>
                    <a:pt x="53" y="121"/>
                  </a:cubicBezTo>
                  <a:cubicBezTo>
                    <a:pt x="47" y="122"/>
                    <a:pt x="41" y="123"/>
                    <a:pt x="34" y="123"/>
                  </a:cubicBezTo>
                  <a:cubicBezTo>
                    <a:pt x="28" y="123"/>
                    <a:pt x="22" y="122"/>
                    <a:pt x="16" y="121"/>
                  </a:cubicBezTo>
                  <a:cubicBezTo>
                    <a:pt x="10" y="120"/>
                    <a:pt x="5" y="118"/>
                    <a:pt x="0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SimSun" panose="02010600030101010101" pitchFamily="2" charset="-122"/>
                <a:sym typeface="SimSun" panose="02010600030101010101" pitchFamily="2" charset="-122"/>
              </a:endParaRPr>
            </a:p>
          </p:txBody>
        </p:sp>
        <p:sp>
          <p:nvSpPr>
            <p:cNvPr id="13" name="Freeform 7"/>
            <p:cNvSpPr>
              <a:spLocks noChangeArrowheads="1"/>
            </p:cNvSpPr>
            <p:nvPr/>
          </p:nvSpPr>
          <p:spPr bwMode="auto">
            <a:xfrm>
              <a:off x="459131" y="227699"/>
              <a:ext cx="215567" cy="266893"/>
            </a:xfrm>
            <a:custGeom>
              <a:avLst/>
              <a:gdLst>
                <a:gd name="T0" fmla="*/ 98 w 98"/>
                <a:gd name="T1" fmla="*/ 67 h 121"/>
                <a:gd name="T2" fmla="*/ 48 w 98"/>
                <a:gd name="T3" fmla="*/ 121 h 121"/>
                <a:gd name="T4" fmla="*/ 0 w 98"/>
                <a:gd name="T5" fmla="*/ 68 h 121"/>
                <a:gd name="T6" fmla="*/ 0 w 98"/>
                <a:gd name="T7" fmla="*/ 0 h 121"/>
                <a:gd name="T8" fmla="*/ 27 w 98"/>
                <a:gd name="T9" fmla="*/ 0 h 121"/>
                <a:gd name="T10" fmla="*/ 27 w 98"/>
                <a:gd name="T11" fmla="*/ 69 h 121"/>
                <a:gd name="T12" fmla="*/ 49 w 98"/>
                <a:gd name="T13" fmla="*/ 98 h 121"/>
                <a:gd name="T14" fmla="*/ 71 w 98"/>
                <a:gd name="T15" fmla="*/ 70 h 121"/>
                <a:gd name="T16" fmla="*/ 71 w 98"/>
                <a:gd name="T17" fmla="*/ 0 h 121"/>
                <a:gd name="T18" fmla="*/ 98 w 98"/>
                <a:gd name="T19" fmla="*/ 0 h 121"/>
                <a:gd name="T20" fmla="*/ 98 w 98"/>
                <a:gd name="T21" fmla="*/ 67 h 1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8"/>
                <a:gd name="T34" fmla="*/ 0 h 121"/>
                <a:gd name="T35" fmla="*/ 98 w 98"/>
                <a:gd name="T36" fmla="*/ 121 h 1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8" h="121">
                  <a:moveTo>
                    <a:pt x="98" y="67"/>
                  </a:moveTo>
                  <a:cubicBezTo>
                    <a:pt x="98" y="103"/>
                    <a:pt x="82" y="121"/>
                    <a:pt x="48" y="121"/>
                  </a:cubicBezTo>
                  <a:cubicBezTo>
                    <a:pt x="16" y="121"/>
                    <a:pt x="0" y="103"/>
                    <a:pt x="0" y="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88"/>
                    <a:pt x="34" y="98"/>
                    <a:pt x="49" y="98"/>
                  </a:cubicBezTo>
                  <a:cubicBezTo>
                    <a:pt x="64" y="98"/>
                    <a:pt x="71" y="88"/>
                    <a:pt x="71" y="7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98" y="0"/>
                    <a:pt x="98" y="0"/>
                    <a:pt x="98" y="0"/>
                  </a:cubicBezTo>
                  <a:lnTo>
                    <a:pt x="98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SimSun" panose="02010600030101010101" pitchFamily="2" charset="-122"/>
                <a:sym typeface="SimSun" panose="02010600030101010101" pitchFamily="2" charset="-122"/>
              </a:endParaRPr>
            </a:p>
          </p:txBody>
        </p:sp>
        <p:sp>
          <p:nvSpPr>
            <p:cNvPr id="14" name="Freeform 8"/>
            <p:cNvSpPr>
              <a:spLocks noChangeArrowheads="1"/>
            </p:cNvSpPr>
            <p:nvPr/>
          </p:nvSpPr>
          <p:spPr bwMode="auto">
            <a:xfrm>
              <a:off x="716692" y="223033"/>
              <a:ext cx="203436" cy="271559"/>
            </a:xfrm>
            <a:custGeom>
              <a:avLst/>
              <a:gdLst>
                <a:gd name="T0" fmla="*/ 92 w 92"/>
                <a:gd name="T1" fmla="*/ 116 h 123"/>
                <a:gd name="T2" fmla="*/ 58 w 92"/>
                <a:gd name="T3" fmla="*/ 123 h 123"/>
                <a:gd name="T4" fmla="*/ 15 w 92"/>
                <a:gd name="T5" fmla="*/ 107 h 123"/>
                <a:gd name="T6" fmla="*/ 0 w 92"/>
                <a:gd name="T7" fmla="*/ 64 h 123"/>
                <a:gd name="T8" fmla="*/ 17 w 92"/>
                <a:gd name="T9" fmla="*/ 17 h 123"/>
                <a:gd name="T10" fmla="*/ 63 w 92"/>
                <a:gd name="T11" fmla="*/ 0 h 123"/>
                <a:gd name="T12" fmla="*/ 92 w 92"/>
                <a:gd name="T13" fmla="*/ 4 h 123"/>
                <a:gd name="T14" fmla="*/ 92 w 92"/>
                <a:gd name="T15" fmla="*/ 30 h 123"/>
                <a:gd name="T16" fmla="*/ 65 w 92"/>
                <a:gd name="T17" fmla="*/ 23 h 123"/>
                <a:gd name="T18" fmla="*/ 38 w 92"/>
                <a:gd name="T19" fmla="*/ 33 h 123"/>
                <a:gd name="T20" fmla="*/ 28 w 92"/>
                <a:gd name="T21" fmla="*/ 62 h 123"/>
                <a:gd name="T22" fmla="*/ 38 w 92"/>
                <a:gd name="T23" fmla="*/ 89 h 123"/>
                <a:gd name="T24" fmla="*/ 64 w 92"/>
                <a:gd name="T25" fmla="*/ 100 h 123"/>
                <a:gd name="T26" fmla="*/ 92 w 92"/>
                <a:gd name="T27" fmla="*/ 92 h 123"/>
                <a:gd name="T28" fmla="*/ 92 w 92"/>
                <a:gd name="T29" fmla="*/ 116 h 1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2"/>
                <a:gd name="T46" fmla="*/ 0 h 123"/>
                <a:gd name="T47" fmla="*/ 92 w 92"/>
                <a:gd name="T48" fmla="*/ 123 h 1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2" h="123">
                  <a:moveTo>
                    <a:pt x="92" y="116"/>
                  </a:moveTo>
                  <a:cubicBezTo>
                    <a:pt x="84" y="121"/>
                    <a:pt x="72" y="123"/>
                    <a:pt x="58" y="123"/>
                  </a:cubicBezTo>
                  <a:cubicBezTo>
                    <a:pt x="40" y="123"/>
                    <a:pt x="26" y="117"/>
                    <a:pt x="15" y="107"/>
                  </a:cubicBezTo>
                  <a:cubicBezTo>
                    <a:pt x="5" y="96"/>
                    <a:pt x="0" y="82"/>
                    <a:pt x="0" y="64"/>
                  </a:cubicBezTo>
                  <a:cubicBezTo>
                    <a:pt x="0" y="45"/>
                    <a:pt x="6" y="29"/>
                    <a:pt x="17" y="17"/>
                  </a:cubicBezTo>
                  <a:cubicBezTo>
                    <a:pt x="29" y="6"/>
                    <a:pt x="44" y="0"/>
                    <a:pt x="63" y="0"/>
                  </a:cubicBezTo>
                  <a:cubicBezTo>
                    <a:pt x="75" y="0"/>
                    <a:pt x="85" y="1"/>
                    <a:pt x="92" y="4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85" y="25"/>
                    <a:pt x="75" y="23"/>
                    <a:pt x="65" y="23"/>
                  </a:cubicBezTo>
                  <a:cubicBezTo>
                    <a:pt x="54" y="23"/>
                    <a:pt x="45" y="26"/>
                    <a:pt x="38" y="33"/>
                  </a:cubicBezTo>
                  <a:cubicBezTo>
                    <a:pt x="31" y="40"/>
                    <a:pt x="28" y="50"/>
                    <a:pt x="28" y="62"/>
                  </a:cubicBezTo>
                  <a:cubicBezTo>
                    <a:pt x="28" y="73"/>
                    <a:pt x="31" y="82"/>
                    <a:pt x="38" y="89"/>
                  </a:cubicBezTo>
                  <a:cubicBezTo>
                    <a:pt x="44" y="96"/>
                    <a:pt x="53" y="100"/>
                    <a:pt x="64" y="100"/>
                  </a:cubicBezTo>
                  <a:cubicBezTo>
                    <a:pt x="74" y="100"/>
                    <a:pt x="84" y="97"/>
                    <a:pt x="92" y="92"/>
                  </a:cubicBezTo>
                  <a:lnTo>
                    <a:pt x="9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SimSun" panose="02010600030101010101" pitchFamily="2" charset="-122"/>
                <a:sym typeface="SimSun" panose="02010600030101010101" pitchFamily="2" charset="-122"/>
              </a:endParaRPr>
            </a:p>
          </p:txBody>
        </p:sp>
        <p:sp>
          <p:nvSpPr>
            <p:cNvPr id="16" name="Freeform 9"/>
            <p:cNvSpPr>
              <a:spLocks noChangeArrowheads="1"/>
            </p:cNvSpPr>
            <p:nvPr/>
          </p:nvSpPr>
          <p:spPr bwMode="auto">
            <a:xfrm>
              <a:off x="939724" y="223033"/>
              <a:ext cx="205302" cy="271559"/>
            </a:xfrm>
            <a:custGeom>
              <a:avLst/>
              <a:gdLst>
                <a:gd name="T0" fmla="*/ 93 w 93"/>
                <a:gd name="T1" fmla="*/ 116 h 123"/>
                <a:gd name="T2" fmla="*/ 59 w 93"/>
                <a:gd name="T3" fmla="*/ 123 h 123"/>
                <a:gd name="T4" fmla="*/ 16 w 93"/>
                <a:gd name="T5" fmla="*/ 107 h 123"/>
                <a:gd name="T6" fmla="*/ 0 w 93"/>
                <a:gd name="T7" fmla="*/ 64 h 123"/>
                <a:gd name="T8" fmla="*/ 18 w 93"/>
                <a:gd name="T9" fmla="*/ 17 h 123"/>
                <a:gd name="T10" fmla="*/ 64 w 93"/>
                <a:gd name="T11" fmla="*/ 0 h 123"/>
                <a:gd name="T12" fmla="*/ 93 w 93"/>
                <a:gd name="T13" fmla="*/ 4 h 123"/>
                <a:gd name="T14" fmla="*/ 93 w 93"/>
                <a:gd name="T15" fmla="*/ 30 h 123"/>
                <a:gd name="T16" fmla="*/ 66 w 93"/>
                <a:gd name="T17" fmla="*/ 23 h 123"/>
                <a:gd name="T18" fmla="*/ 39 w 93"/>
                <a:gd name="T19" fmla="*/ 33 h 123"/>
                <a:gd name="T20" fmla="*/ 28 w 93"/>
                <a:gd name="T21" fmla="*/ 62 h 123"/>
                <a:gd name="T22" fmla="*/ 38 w 93"/>
                <a:gd name="T23" fmla="*/ 89 h 123"/>
                <a:gd name="T24" fmla="*/ 64 w 93"/>
                <a:gd name="T25" fmla="*/ 100 h 123"/>
                <a:gd name="T26" fmla="*/ 93 w 93"/>
                <a:gd name="T27" fmla="*/ 92 h 123"/>
                <a:gd name="T28" fmla="*/ 93 w 93"/>
                <a:gd name="T29" fmla="*/ 116 h 1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3"/>
                <a:gd name="T46" fmla="*/ 0 h 123"/>
                <a:gd name="T47" fmla="*/ 93 w 93"/>
                <a:gd name="T48" fmla="*/ 123 h 1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3" h="123">
                  <a:moveTo>
                    <a:pt x="93" y="116"/>
                  </a:moveTo>
                  <a:cubicBezTo>
                    <a:pt x="84" y="121"/>
                    <a:pt x="73" y="123"/>
                    <a:pt x="59" y="123"/>
                  </a:cubicBezTo>
                  <a:cubicBezTo>
                    <a:pt x="41" y="123"/>
                    <a:pt x="26" y="117"/>
                    <a:pt x="16" y="107"/>
                  </a:cubicBezTo>
                  <a:cubicBezTo>
                    <a:pt x="5" y="96"/>
                    <a:pt x="0" y="82"/>
                    <a:pt x="0" y="64"/>
                  </a:cubicBezTo>
                  <a:cubicBezTo>
                    <a:pt x="0" y="45"/>
                    <a:pt x="6" y="29"/>
                    <a:pt x="18" y="17"/>
                  </a:cubicBezTo>
                  <a:cubicBezTo>
                    <a:pt x="30" y="6"/>
                    <a:pt x="45" y="0"/>
                    <a:pt x="64" y="0"/>
                  </a:cubicBezTo>
                  <a:cubicBezTo>
                    <a:pt x="75" y="0"/>
                    <a:pt x="85" y="1"/>
                    <a:pt x="93" y="4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85" y="25"/>
                    <a:pt x="76" y="23"/>
                    <a:pt x="66" y="23"/>
                  </a:cubicBezTo>
                  <a:cubicBezTo>
                    <a:pt x="55" y="23"/>
                    <a:pt x="46" y="26"/>
                    <a:pt x="39" y="33"/>
                  </a:cubicBezTo>
                  <a:cubicBezTo>
                    <a:pt x="32" y="40"/>
                    <a:pt x="28" y="50"/>
                    <a:pt x="28" y="62"/>
                  </a:cubicBezTo>
                  <a:cubicBezTo>
                    <a:pt x="28" y="73"/>
                    <a:pt x="32" y="82"/>
                    <a:pt x="38" y="89"/>
                  </a:cubicBezTo>
                  <a:cubicBezTo>
                    <a:pt x="45" y="96"/>
                    <a:pt x="53" y="100"/>
                    <a:pt x="64" y="100"/>
                  </a:cubicBezTo>
                  <a:cubicBezTo>
                    <a:pt x="75" y="100"/>
                    <a:pt x="84" y="97"/>
                    <a:pt x="93" y="92"/>
                  </a:cubicBezTo>
                  <a:lnTo>
                    <a:pt x="93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SimSun" panose="02010600030101010101" pitchFamily="2" charset="-122"/>
                <a:sym typeface="SimSun" panose="02010600030101010101" pitchFamily="2" charset="-122"/>
              </a:endParaRPr>
            </a:p>
          </p:txBody>
        </p:sp>
        <p:sp>
          <p:nvSpPr>
            <p:cNvPr id="17" name="Freeform 10"/>
            <p:cNvSpPr>
              <a:spLocks noChangeArrowheads="1"/>
            </p:cNvSpPr>
            <p:nvPr/>
          </p:nvSpPr>
          <p:spPr bwMode="auto">
            <a:xfrm>
              <a:off x="1191686" y="227699"/>
              <a:ext cx="156776" cy="262227"/>
            </a:xfrm>
            <a:custGeom>
              <a:avLst/>
              <a:gdLst>
                <a:gd name="T0" fmla="*/ 168 w 168"/>
                <a:gd name="T1" fmla="*/ 281 h 281"/>
                <a:gd name="T2" fmla="*/ 0 w 168"/>
                <a:gd name="T3" fmla="*/ 281 h 281"/>
                <a:gd name="T4" fmla="*/ 0 w 168"/>
                <a:gd name="T5" fmla="*/ 0 h 281"/>
                <a:gd name="T6" fmla="*/ 161 w 168"/>
                <a:gd name="T7" fmla="*/ 0 h 281"/>
                <a:gd name="T8" fmla="*/ 161 w 168"/>
                <a:gd name="T9" fmla="*/ 50 h 281"/>
                <a:gd name="T10" fmla="*/ 64 w 168"/>
                <a:gd name="T11" fmla="*/ 50 h 281"/>
                <a:gd name="T12" fmla="*/ 64 w 168"/>
                <a:gd name="T13" fmla="*/ 113 h 281"/>
                <a:gd name="T14" fmla="*/ 153 w 168"/>
                <a:gd name="T15" fmla="*/ 113 h 281"/>
                <a:gd name="T16" fmla="*/ 153 w 168"/>
                <a:gd name="T17" fmla="*/ 165 h 281"/>
                <a:gd name="T18" fmla="*/ 64 w 168"/>
                <a:gd name="T19" fmla="*/ 165 h 281"/>
                <a:gd name="T20" fmla="*/ 64 w 168"/>
                <a:gd name="T21" fmla="*/ 229 h 281"/>
                <a:gd name="T22" fmla="*/ 168 w 168"/>
                <a:gd name="T23" fmla="*/ 229 h 281"/>
                <a:gd name="T24" fmla="*/ 168 w 168"/>
                <a:gd name="T25" fmla="*/ 281 h 2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8"/>
                <a:gd name="T40" fmla="*/ 0 h 281"/>
                <a:gd name="T41" fmla="*/ 168 w 168"/>
                <a:gd name="T42" fmla="*/ 281 h 28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8" h="281">
                  <a:moveTo>
                    <a:pt x="168" y="281"/>
                  </a:moveTo>
                  <a:lnTo>
                    <a:pt x="0" y="281"/>
                  </a:lnTo>
                  <a:lnTo>
                    <a:pt x="0" y="0"/>
                  </a:lnTo>
                  <a:lnTo>
                    <a:pt x="161" y="0"/>
                  </a:lnTo>
                  <a:lnTo>
                    <a:pt x="161" y="50"/>
                  </a:lnTo>
                  <a:lnTo>
                    <a:pt x="64" y="50"/>
                  </a:lnTo>
                  <a:lnTo>
                    <a:pt x="64" y="113"/>
                  </a:lnTo>
                  <a:lnTo>
                    <a:pt x="153" y="113"/>
                  </a:lnTo>
                  <a:lnTo>
                    <a:pt x="153" y="165"/>
                  </a:lnTo>
                  <a:lnTo>
                    <a:pt x="64" y="165"/>
                  </a:lnTo>
                  <a:lnTo>
                    <a:pt x="64" y="229"/>
                  </a:lnTo>
                  <a:lnTo>
                    <a:pt x="168" y="229"/>
                  </a:lnTo>
                  <a:lnTo>
                    <a:pt x="168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SimSun" panose="02010600030101010101" pitchFamily="2" charset="-122"/>
                <a:sym typeface="SimSun" panose="02010600030101010101" pitchFamily="2" charset="-122"/>
              </a:endParaRPr>
            </a:p>
          </p:txBody>
        </p:sp>
        <p:sp>
          <p:nvSpPr>
            <p:cNvPr id="18" name="Freeform 11"/>
            <p:cNvSpPr>
              <a:spLocks noChangeArrowheads="1"/>
            </p:cNvSpPr>
            <p:nvPr/>
          </p:nvSpPr>
          <p:spPr bwMode="auto">
            <a:xfrm>
              <a:off x="1376458" y="223033"/>
              <a:ext cx="181039" cy="271559"/>
            </a:xfrm>
            <a:custGeom>
              <a:avLst/>
              <a:gdLst>
                <a:gd name="T0" fmla="*/ 1 w 82"/>
                <a:gd name="T1" fmla="*/ 116 h 123"/>
                <a:gd name="T2" fmla="*/ 1 w 82"/>
                <a:gd name="T3" fmla="*/ 90 h 123"/>
                <a:gd name="T4" fmla="*/ 16 w 82"/>
                <a:gd name="T5" fmla="*/ 99 h 123"/>
                <a:gd name="T6" fmla="*/ 33 w 82"/>
                <a:gd name="T7" fmla="*/ 102 h 123"/>
                <a:gd name="T8" fmla="*/ 42 w 82"/>
                <a:gd name="T9" fmla="*/ 101 h 123"/>
                <a:gd name="T10" fmla="*/ 49 w 82"/>
                <a:gd name="T11" fmla="*/ 98 h 123"/>
                <a:gd name="T12" fmla="*/ 52 w 82"/>
                <a:gd name="T13" fmla="*/ 94 h 123"/>
                <a:gd name="T14" fmla="*/ 54 w 82"/>
                <a:gd name="T15" fmla="*/ 90 h 123"/>
                <a:gd name="T16" fmla="*/ 52 w 82"/>
                <a:gd name="T17" fmla="*/ 83 h 123"/>
                <a:gd name="T18" fmla="*/ 46 w 82"/>
                <a:gd name="T19" fmla="*/ 78 h 123"/>
                <a:gd name="T20" fmla="*/ 38 w 82"/>
                <a:gd name="T21" fmla="*/ 74 h 123"/>
                <a:gd name="T22" fmla="*/ 28 w 82"/>
                <a:gd name="T23" fmla="*/ 69 h 123"/>
                <a:gd name="T24" fmla="*/ 7 w 82"/>
                <a:gd name="T25" fmla="*/ 55 h 123"/>
                <a:gd name="T26" fmla="*/ 0 w 82"/>
                <a:gd name="T27" fmla="*/ 35 h 123"/>
                <a:gd name="T28" fmla="*/ 4 w 82"/>
                <a:gd name="T29" fmla="*/ 19 h 123"/>
                <a:gd name="T30" fmla="*/ 14 w 82"/>
                <a:gd name="T31" fmla="*/ 8 h 123"/>
                <a:gd name="T32" fmla="*/ 29 w 82"/>
                <a:gd name="T33" fmla="*/ 2 h 123"/>
                <a:gd name="T34" fmla="*/ 47 w 82"/>
                <a:gd name="T35" fmla="*/ 0 h 123"/>
                <a:gd name="T36" fmla="*/ 63 w 82"/>
                <a:gd name="T37" fmla="*/ 1 h 123"/>
                <a:gd name="T38" fmla="*/ 77 w 82"/>
                <a:gd name="T39" fmla="*/ 4 h 123"/>
                <a:gd name="T40" fmla="*/ 77 w 82"/>
                <a:gd name="T41" fmla="*/ 29 h 123"/>
                <a:gd name="T42" fmla="*/ 70 w 82"/>
                <a:gd name="T43" fmla="*/ 25 h 123"/>
                <a:gd name="T44" fmla="*/ 63 w 82"/>
                <a:gd name="T45" fmla="*/ 23 h 123"/>
                <a:gd name="T46" fmla="*/ 55 w 82"/>
                <a:gd name="T47" fmla="*/ 21 h 123"/>
                <a:gd name="T48" fmla="*/ 48 w 82"/>
                <a:gd name="T49" fmla="*/ 21 h 123"/>
                <a:gd name="T50" fmla="*/ 40 w 82"/>
                <a:gd name="T51" fmla="*/ 22 h 123"/>
                <a:gd name="T52" fmla="*/ 34 w 82"/>
                <a:gd name="T53" fmla="*/ 24 h 123"/>
                <a:gd name="T54" fmla="*/ 30 w 82"/>
                <a:gd name="T55" fmla="*/ 28 h 123"/>
                <a:gd name="T56" fmla="*/ 28 w 82"/>
                <a:gd name="T57" fmla="*/ 33 h 123"/>
                <a:gd name="T58" fmla="*/ 30 w 82"/>
                <a:gd name="T59" fmla="*/ 38 h 123"/>
                <a:gd name="T60" fmla="*/ 34 w 82"/>
                <a:gd name="T61" fmla="*/ 43 h 123"/>
                <a:gd name="T62" fmla="*/ 42 w 82"/>
                <a:gd name="T63" fmla="*/ 47 h 123"/>
                <a:gd name="T64" fmla="*/ 51 w 82"/>
                <a:gd name="T65" fmla="*/ 51 h 123"/>
                <a:gd name="T66" fmla="*/ 64 w 82"/>
                <a:gd name="T67" fmla="*/ 57 h 123"/>
                <a:gd name="T68" fmla="*/ 73 w 82"/>
                <a:gd name="T69" fmla="*/ 65 h 123"/>
                <a:gd name="T70" fmla="*/ 80 w 82"/>
                <a:gd name="T71" fmla="*/ 75 h 123"/>
                <a:gd name="T72" fmla="*/ 82 w 82"/>
                <a:gd name="T73" fmla="*/ 87 h 123"/>
                <a:gd name="T74" fmla="*/ 78 w 82"/>
                <a:gd name="T75" fmla="*/ 104 h 123"/>
                <a:gd name="T76" fmla="*/ 68 w 82"/>
                <a:gd name="T77" fmla="*/ 115 h 123"/>
                <a:gd name="T78" fmla="*/ 53 w 82"/>
                <a:gd name="T79" fmla="*/ 121 h 123"/>
                <a:gd name="T80" fmla="*/ 35 w 82"/>
                <a:gd name="T81" fmla="*/ 123 h 123"/>
                <a:gd name="T82" fmla="*/ 16 w 82"/>
                <a:gd name="T83" fmla="*/ 121 h 123"/>
                <a:gd name="T84" fmla="*/ 1 w 82"/>
                <a:gd name="T85" fmla="*/ 116 h 12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2"/>
                <a:gd name="T130" fmla="*/ 0 h 123"/>
                <a:gd name="T131" fmla="*/ 82 w 82"/>
                <a:gd name="T132" fmla="*/ 123 h 12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2" h="123">
                  <a:moveTo>
                    <a:pt x="1" y="116"/>
                  </a:moveTo>
                  <a:cubicBezTo>
                    <a:pt x="1" y="90"/>
                    <a:pt x="1" y="90"/>
                    <a:pt x="1" y="90"/>
                  </a:cubicBezTo>
                  <a:cubicBezTo>
                    <a:pt x="6" y="94"/>
                    <a:pt x="11" y="97"/>
                    <a:pt x="16" y="99"/>
                  </a:cubicBezTo>
                  <a:cubicBezTo>
                    <a:pt x="22" y="101"/>
                    <a:pt x="28" y="102"/>
                    <a:pt x="33" y="102"/>
                  </a:cubicBezTo>
                  <a:cubicBezTo>
                    <a:pt x="37" y="102"/>
                    <a:pt x="40" y="101"/>
                    <a:pt x="42" y="101"/>
                  </a:cubicBezTo>
                  <a:cubicBezTo>
                    <a:pt x="45" y="100"/>
                    <a:pt x="47" y="99"/>
                    <a:pt x="49" y="98"/>
                  </a:cubicBezTo>
                  <a:cubicBezTo>
                    <a:pt x="50" y="97"/>
                    <a:pt x="52" y="96"/>
                    <a:pt x="52" y="94"/>
                  </a:cubicBezTo>
                  <a:cubicBezTo>
                    <a:pt x="53" y="93"/>
                    <a:pt x="54" y="91"/>
                    <a:pt x="54" y="90"/>
                  </a:cubicBezTo>
                  <a:cubicBezTo>
                    <a:pt x="54" y="87"/>
                    <a:pt x="53" y="85"/>
                    <a:pt x="52" y="83"/>
                  </a:cubicBezTo>
                  <a:cubicBezTo>
                    <a:pt x="50" y="82"/>
                    <a:pt x="49" y="80"/>
                    <a:pt x="46" y="78"/>
                  </a:cubicBezTo>
                  <a:cubicBezTo>
                    <a:pt x="44" y="77"/>
                    <a:pt x="41" y="75"/>
                    <a:pt x="38" y="74"/>
                  </a:cubicBezTo>
                  <a:cubicBezTo>
                    <a:pt x="35" y="72"/>
                    <a:pt x="32" y="71"/>
                    <a:pt x="28" y="69"/>
                  </a:cubicBezTo>
                  <a:cubicBezTo>
                    <a:pt x="19" y="66"/>
                    <a:pt x="12" y="61"/>
                    <a:pt x="7" y="55"/>
                  </a:cubicBezTo>
                  <a:cubicBezTo>
                    <a:pt x="2" y="50"/>
                    <a:pt x="0" y="43"/>
                    <a:pt x="0" y="35"/>
                  </a:cubicBezTo>
                  <a:cubicBezTo>
                    <a:pt x="0" y="29"/>
                    <a:pt x="1" y="23"/>
                    <a:pt x="4" y="19"/>
                  </a:cubicBezTo>
                  <a:cubicBezTo>
                    <a:pt x="6" y="15"/>
                    <a:pt x="10" y="11"/>
                    <a:pt x="14" y="8"/>
                  </a:cubicBezTo>
                  <a:cubicBezTo>
                    <a:pt x="18" y="5"/>
                    <a:pt x="23" y="3"/>
                    <a:pt x="29" y="2"/>
                  </a:cubicBezTo>
                  <a:cubicBezTo>
                    <a:pt x="35" y="0"/>
                    <a:pt x="41" y="0"/>
                    <a:pt x="47" y="0"/>
                  </a:cubicBezTo>
                  <a:cubicBezTo>
                    <a:pt x="53" y="0"/>
                    <a:pt x="59" y="0"/>
                    <a:pt x="63" y="1"/>
                  </a:cubicBezTo>
                  <a:cubicBezTo>
                    <a:pt x="68" y="1"/>
                    <a:pt x="73" y="3"/>
                    <a:pt x="77" y="4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5" y="28"/>
                    <a:pt x="72" y="26"/>
                    <a:pt x="70" y="25"/>
                  </a:cubicBezTo>
                  <a:cubicBezTo>
                    <a:pt x="68" y="24"/>
                    <a:pt x="65" y="23"/>
                    <a:pt x="63" y="23"/>
                  </a:cubicBezTo>
                  <a:cubicBezTo>
                    <a:pt x="60" y="22"/>
                    <a:pt x="58" y="22"/>
                    <a:pt x="55" y="21"/>
                  </a:cubicBezTo>
                  <a:cubicBezTo>
                    <a:pt x="53" y="21"/>
                    <a:pt x="51" y="21"/>
                    <a:pt x="48" y="21"/>
                  </a:cubicBezTo>
                  <a:cubicBezTo>
                    <a:pt x="45" y="21"/>
                    <a:pt x="43" y="21"/>
                    <a:pt x="40" y="22"/>
                  </a:cubicBezTo>
                  <a:cubicBezTo>
                    <a:pt x="38" y="22"/>
                    <a:pt x="36" y="23"/>
                    <a:pt x="34" y="24"/>
                  </a:cubicBezTo>
                  <a:cubicBezTo>
                    <a:pt x="32" y="25"/>
                    <a:pt x="31" y="26"/>
                    <a:pt x="30" y="28"/>
                  </a:cubicBezTo>
                  <a:cubicBezTo>
                    <a:pt x="29" y="29"/>
                    <a:pt x="28" y="31"/>
                    <a:pt x="28" y="33"/>
                  </a:cubicBezTo>
                  <a:cubicBezTo>
                    <a:pt x="28" y="35"/>
                    <a:pt x="29" y="37"/>
                    <a:pt x="30" y="38"/>
                  </a:cubicBezTo>
                  <a:cubicBezTo>
                    <a:pt x="31" y="40"/>
                    <a:pt x="33" y="41"/>
                    <a:pt x="34" y="43"/>
                  </a:cubicBezTo>
                  <a:cubicBezTo>
                    <a:pt x="36" y="44"/>
                    <a:pt x="39" y="45"/>
                    <a:pt x="42" y="47"/>
                  </a:cubicBezTo>
                  <a:cubicBezTo>
                    <a:pt x="44" y="48"/>
                    <a:pt x="47" y="49"/>
                    <a:pt x="51" y="51"/>
                  </a:cubicBezTo>
                  <a:cubicBezTo>
                    <a:pt x="56" y="53"/>
                    <a:pt x="60" y="55"/>
                    <a:pt x="64" y="57"/>
                  </a:cubicBezTo>
                  <a:cubicBezTo>
                    <a:pt x="68" y="60"/>
                    <a:pt x="71" y="62"/>
                    <a:pt x="73" y="65"/>
                  </a:cubicBezTo>
                  <a:cubicBezTo>
                    <a:pt x="76" y="68"/>
                    <a:pt x="78" y="71"/>
                    <a:pt x="80" y="75"/>
                  </a:cubicBezTo>
                  <a:cubicBezTo>
                    <a:pt x="81" y="78"/>
                    <a:pt x="82" y="82"/>
                    <a:pt x="82" y="87"/>
                  </a:cubicBezTo>
                  <a:cubicBezTo>
                    <a:pt x="82" y="94"/>
                    <a:pt x="81" y="99"/>
                    <a:pt x="78" y="104"/>
                  </a:cubicBezTo>
                  <a:cubicBezTo>
                    <a:pt x="76" y="108"/>
                    <a:pt x="72" y="112"/>
                    <a:pt x="68" y="115"/>
                  </a:cubicBezTo>
                  <a:cubicBezTo>
                    <a:pt x="64" y="118"/>
                    <a:pt x="59" y="120"/>
                    <a:pt x="53" y="121"/>
                  </a:cubicBezTo>
                  <a:cubicBezTo>
                    <a:pt x="47" y="122"/>
                    <a:pt x="41" y="123"/>
                    <a:pt x="35" y="123"/>
                  </a:cubicBezTo>
                  <a:cubicBezTo>
                    <a:pt x="28" y="123"/>
                    <a:pt x="22" y="122"/>
                    <a:pt x="16" y="121"/>
                  </a:cubicBezTo>
                  <a:cubicBezTo>
                    <a:pt x="10" y="120"/>
                    <a:pt x="5" y="118"/>
                    <a:pt x="1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SimSun" panose="02010600030101010101" pitchFamily="2" charset="-122"/>
                <a:sym typeface="SimSun" panose="02010600030101010101" pitchFamily="2" charset="-122"/>
              </a:endParaRPr>
            </a:p>
          </p:txBody>
        </p:sp>
        <p:sp>
          <p:nvSpPr>
            <p:cNvPr id="19" name="Freeform 12"/>
            <p:cNvSpPr>
              <a:spLocks noChangeArrowheads="1"/>
            </p:cNvSpPr>
            <p:nvPr/>
          </p:nvSpPr>
          <p:spPr bwMode="auto">
            <a:xfrm>
              <a:off x="1586427" y="223033"/>
              <a:ext cx="181039" cy="271559"/>
            </a:xfrm>
            <a:custGeom>
              <a:avLst/>
              <a:gdLst>
                <a:gd name="T0" fmla="*/ 1 w 82"/>
                <a:gd name="T1" fmla="*/ 116 h 123"/>
                <a:gd name="T2" fmla="*/ 1 w 82"/>
                <a:gd name="T3" fmla="*/ 90 h 123"/>
                <a:gd name="T4" fmla="*/ 17 w 82"/>
                <a:gd name="T5" fmla="*/ 99 h 123"/>
                <a:gd name="T6" fmla="*/ 34 w 82"/>
                <a:gd name="T7" fmla="*/ 102 h 123"/>
                <a:gd name="T8" fmla="*/ 43 w 82"/>
                <a:gd name="T9" fmla="*/ 101 h 123"/>
                <a:gd name="T10" fmla="*/ 49 w 82"/>
                <a:gd name="T11" fmla="*/ 98 h 123"/>
                <a:gd name="T12" fmla="*/ 53 w 82"/>
                <a:gd name="T13" fmla="*/ 94 h 123"/>
                <a:gd name="T14" fmla="*/ 54 w 82"/>
                <a:gd name="T15" fmla="*/ 90 h 123"/>
                <a:gd name="T16" fmla="*/ 52 w 82"/>
                <a:gd name="T17" fmla="*/ 83 h 123"/>
                <a:gd name="T18" fmla="*/ 47 w 82"/>
                <a:gd name="T19" fmla="*/ 78 h 123"/>
                <a:gd name="T20" fmla="*/ 38 w 82"/>
                <a:gd name="T21" fmla="*/ 74 h 123"/>
                <a:gd name="T22" fmla="*/ 28 w 82"/>
                <a:gd name="T23" fmla="*/ 69 h 123"/>
                <a:gd name="T24" fmla="*/ 7 w 82"/>
                <a:gd name="T25" fmla="*/ 55 h 123"/>
                <a:gd name="T26" fmla="*/ 0 w 82"/>
                <a:gd name="T27" fmla="*/ 35 h 123"/>
                <a:gd name="T28" fmla="*/ 4 w 82"/>
                <a:gd name="T29" fmla="*/ 19 h 123"/>
                <a:gd name="T30" fmla="*/ 14 w 82"/>
                <a:gd name="T31" fmla="*/ 8 h 123"/>
                <a:gd name="T32" fmla="*/ 29 w 82"/>
                <a:gd name="T33" fmla="*/ 2 h 123"/>
                <a:gd name="T34" fmla="*/ 47 w 82"/>
                <a:gd name="T35" fmla="*/ 0 h 123"/>
                <a:gd name="T36" fmla="*/ 64 w 82"/>
                <a:gd name="T37" fmla="*/ 1 h 123"/>
                <a:gd name="T38" fmla="*/ 77 w 82"/>
                <a:gd name="T39" fmla="*/ 4 h 123"/>
                <a:gd name="T40" fmla="*/ 77 w 82"/>
                <a:gd name="T41" fmla="*/ 29 h 123"/>
                <a:gd name="T42" fmla="*/ 70 w 82"/>
                <a:gd name="T43" fmla="*/ 25 h 123"/>
                <a:gd name="T44" fmla="*/ 63 w 82"/>
                <a:gd name="T45" fmla="*/ 23 h 123"/>
                <a:gd name="T46" fmla="*/ 56 w 82"/>
                <a:gd name="T47" fmla="*/ 21 h 123"/>
                <a:gd name="T48" fmla="*/ 49 w 82"/>
                <a:gd name="T49" fmla="*/ 21 h 123"/>
                <a:gd name="T50" fmla="*/ 40 w 82"/>
                <a:gd name="T51" fmla="*/ 22 h 123"/>
                <a:gd name="T52" fmla="*/ 34 w 82"/>
                <a:gd name="T53" fmla="*/ 24 h 123"/>
                <a:gd name="T54" fmla="*/ 30 w 82"/>
                <a:gd name="T55" fmla="*/ 28 h 123"/>
                <a:gd name="T56" fmla="*/ 29 w 82"/>
                <a:gd name="T57" fmla="*/ 33 h 123"/>
                <a:gd name="T58" fmla="*/ 30 w 82"/>
                <a:gd name="T59" fmla="*/ 38 h 123"/>
                <a:gd name="T60" fmla="*/ 35 w 82"/>
                <a:gd name="T61" fmla="*/ 43 h 123"/>
                <a:gd name="T62" fmla="*/ 42 w 82"/>
                <a:gd name="T63" fmla="*/ 47 h 123"/>
                <a:gd name="T64" fmla="*/ 51 w 82"/>
                <a:gd name="T65" fmla="*/ 51 h 123"/>
                <a:gd name="T66" fmla="*/ 64 w 82"/>
                <a:gd name="T67" fmla="*/ 57 h 123"/>
                <a:gd name="T68" fmla="*/ 74 w 82"/>
                <a:gd name="T69" fmla="*/ 65 h 123"/>
                <a:gd name="T70" fmla="*/ 80 w 82"/>
                <a:gd name="T71" fmla="*/ 75 h 123"/>
                <a:gd name="T72" fmla="*/ 82 w 82"/>
                <a:gd name="T73" fmla="*/ 87 h 123"/>
                <a:gd name="T74" fmla="*/ 78 w 82"/>
                <a:gd name="T75" fmla="*/ 104 h 123"/>
                <a:gd name="T76" fmla="*/ 68 w 82"/>
                <a:gd name="T77" fmla="*/ 115 h 123"/>
                <a:gd name="T78" fmla="*/ 53 w 82"/>
                <a:gd name="T79" fmla="*/ 121 h 123"/>
                <a:gd name="T80" fmla="*/ 35 w 82"/>
                <a:gd name="T81" fmla="*/ 123 h 123"/>
                <a:gd name="T82" fmla="*/ 16 w 82"/>
                <a:gd name="T83" fmla="*/ 121 h 123"/>
                <a:gd name="T84" fmla="*/ 1 w 82"/>
                <a:gd name="T85" fmla="*/ 116 h 12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2"/>
                <a:gd name="T130" fmla="*/ 0 h 123"/>
                <a:gd name="T131" fmla="*/ 82 w 82"/>
                <a:gd name="T132" fmla="*/ 123 h 12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2" h="123">
                  <a:moveTo>
                    <a:pt x="1" y="116"/>
                  </a:moveTo>
                  <a:cubicBezTo>
                    <a:pt x="1" y="90"/>
                    <a:pt x="1" y="90"/>
                    <a:pt x="1" y="90"/>
                  </a:cubicBezTo>
                  <a:cubicBezTo>
                    <a:pt x="6" y="94"/>
                    <a:pt x="11" y="97"/>
                    <a:pt x="17" y="99"/>
                  </a:cubicBezTo>
                  <a:cubicBezTo>
                    <a:pt x="22" y="101"/>
                    <a:pt x="28" y="102"/>
                    <a:pt x="34" y="102"/>
                  </a:cubicBezTo>
                  <a:cubicBezTo>
                    <a:pt x="37" y="102"/>
                    <a:pt x="40" y="101"/>
                    <a:pt x="43" y="101"/>
                  </a:cubicBezTo>
                  <a:cubicBezTo>
                    <a:pt x="45" y="100"/>
                    <a:pt x="47" y="99"/>
                    <a:pt x="49" y="98"/>
                  </a:cubicBezTo>
                  <a:cubicBezTo>
                    <a:pt x="51" y="97"/>
                    <a:pt x="52" y="96"/>
                    <a:pt x="53" y="94"/>
                  </a:cubicBezTo>
                  <a:cubicBezTo>
                    <a:pt x="54" y="93"/>
                    <a:pt x="54" y="91"/>
                    <a:pt x="54" y="90"/>
                  </a:cubicBezTo>
                  <a:cubicBezTo>
                    <a:pt x="54" y="87"/>
                    <a:pt x="53" y="85"/>
                    <a:pt x="52" y="83"/>
                  </a:cubicBezTo>
                  <a:cubicBezTo>
                    <a:pt x="51" y="82"/>
                    <a:pt x="49" y="80"/>
                    <a:pt x="47" y="78"/>
                  </a:cubicBezTo>
                  <a:cubicBezTo>
                    <a:pt x="44" y="77"/>
                    <a:pt x="41" y="75"/>
                    <a:pt x="38" y="74"/>
                  </a:cubicBezTo>
                  <a:cubicBezTo>
                    <a:pt x="35" y="72"/>
                    <a:pt x="32" y="71"/>
                    <a:pt x="28" y="69"/>
                  </a:cubicBezTo>
                  <a:cubicBezTo>
                    <a:pt x="19" y="66"/>
                    <a:pt x="12" y="61"/>
                    <a:pt x="7" y="55"/>
                  </a:cubicBezTo>
                  <a:cubicBezTo>
                    <a:pt x="3" y="50"/>
                    <a:pt x="0" y="43"/>
                    <a:pt x="0" y="35"/>
                  </a:cubicBezTo>
                  <a:cubicBezTo>
                    <a:pt x="0" y="29"/>
                    <a:pt x="2" y="23"/>
                    <a:pt x="4" y="19"/>
                  </a:cubicBezTo>
                  <a:cubicBezTo>
                    <a:pt x="7" y="15"/>
                    <a:pt x="10" y="11"/>
                    <a:pt x="14" y="8"/>
                  </a:cubicBezTo>
                  <a:cubicBezTo>
                    <a:pt x="19" y="5"/>
                    <a:pt x="24" y="3"/>
                    <a:pt x="29" y="2"/>
                  </a:cubicBezTo>
                  <a:cubicBezTo>
                    <a:pt x="35" y="0"/>
                    <a:pt x="41" y="0"/>
                    <a:pt x="47" y="0"/>
                  </a:cubicBezTo>
                  <a:cubicBezTo>
                    <a:pt x="53" y="0"/>
                    <a:pt x="59" y="0"/>
                    <a:pt x="64" y="1"/>
                  </a:cubicBezTo>
                  <a:cubicBezTo>
                    <a:pt x="68" y="1"/>
                    <a:pt x="73" y="3"/>
                    <a:pt x="77" y="4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5" y="28"/>
                    <a:pt x="73" y="26"/>
                    <a:pt x="70" y="25"/>
                  </a:cubicBezTo>
                  <a:cubicBezTo>
                    <a:pt x="68" y="24"/>
                    <a:pt x="66" y="23"/>
                    <a:pt x="63" y="23"/>
                  </a:cubicBezTo>
                  <a:cubicBezTo>
                    <a:pt x="61" y="22"/>
                    <a:pt x="58" y="22"/>
                    <a:pt x="56" y="21"/>
                  </a:cubicBezTo>
                  <a:cubicBezTo>
                    <a:pt x="53" y="21"/>
                    <a:pt x="51" y="21"/>
                    <a:pt x="49" y="21"/>
                  </a:cubicBezTo>
                  <a:cubicBezTo>
                    <a:pt x="46" y="21"/>
                    <a:pt x="43" y="21"/>
                    <a:pt x="40" y="22"/>
                  </a:cubicBezTo>
                  <a:cubicBezTo>
                    <a:pt x="38" y="22"/>
                    <a:pt x="36" y="23"/>
                    <a:pt x="34" y="24"/>
                  </a:cubicBezTo>
                  <a:cubicBezTo>
                    <a:pt x="32" y="25"/>
                    <a:pt x="31" y="26"/>
                    <a:pt x="30" y="28"/>
                  </a:cubicBezTo>
                  <a:cubicBezTo>
                    <a:pt x="29" y="29"/>
                    <a:pt x="29" y="31"/>
                    <a:pt x="29" y="33"/>
                  </a:cubicBezTo>
                  <a:cubicBezTo>
                    <a:pt x="29" y="35"/>
                    <a:pt x="29" y="37"/>
                    <a:pt x="30" y="38"/>
                  </a:cubicBezTo>
                  <a:cubicBezTo>
                    <a:pt x="31" y="40"/>
                    <a:pt x="33" y="41"/>
                    <a:pt x="35" y="43"/>
                  </a:cubicBezTo>
                  <a:cubicBezTo>
                    <a:pt x="37" y="44"/>
                    <a:pt x="39" y="45"/>
                    <a:pt x="42" y="47"/>
                  </a:cubicBezTo>
                  <a:cubicBezTo>
                    <a:pt x="45" y="48"/>
                    <a:pt x="48" y="49"/>
                    <a:pt x="51" y="51"/>
                  </a:cubicBezTo>
                  <a:cubicBezTo>
                    <a:pt x="56" y="53"/>
                    <a:pt x="60" y="55"/>
                    <a:pt x="64" y="57"/>
                  </a:cubicBezTo>
                  <a:cubicBezTo>
                    <a:pt x="68" y="60"/>
                    <a:pt x="71" y="62"/>
                    <a:pt x="74" y="65"/>
                  </a:cubicBezTo>
                  <a:cubicBezTo>
                    <a:pt x="76" y="68"/>
                    <a:pt x="79" y="71"/>
                    <a:pt x="80" y="75"/>
                  </a:cubicBezTo>
                  <a:cubicBezTo>
                    <a:pt x="81" y="78"/>
                    <a:pt x="82" y="82"/>
                    <a:pt x="82" y="87"/>
                  </a:cubicBezTo>
                  <a:cubicBezTo>
                    <a:pt x="82" y="94"/>
                    <a:pt x="81" y="99"/>
                    <a:pt x="78" y="104"/>
                  </a:cubicBezTo>
                  <a:cubicBezTo>
                    <a:pt x="76" y="108"/>
                    <a:pt x="72" y="112"/>
                    <a:pt x="68" y="115"/>
                  </a:cubicBezTo>
                  <a:cubicBezTo>
                    <a:pt x="64" y="118"/>
                    <a:pt x="59" y="120"/>
                    <a:pt x="53" y="121"/>
                  </a:cubicBezTo>
                  <a:cubicBezTo>
                    <a:pt x="47" y="122"/>
                    <a:pt x="41" y="123"/>
                    <a:pt x="35" y="123"/>
                  </a:cubicBezTo>
                  <a:cubicBezTo>
                    <a:pt x="28" y="123"/>
                    <a:pt x="22" y="122"/>
                    <a:pt x="16" y="121"/>
                  </a:cubicBezTo>
                  <a:cubicBezTo>
                    <a:pt x="10" y="120"/>
                    <a:pt x="5" y="118"/>
                    <a:pt x="1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SimSun" panose="02010600030101010101" pitchFamily="2" charset="-122"/>
                <a:sym typeface="SimSun" panose="02010600030101010101" pitchFamily="2" charset="-122"/>
              </a:endParaRPr>
            </a:p>
          </p:txBody>
        </p:sp>
        <p:sp>
          <p:nvSpPr>
            <p:cNvPr id="20" name="Freeform 13"/>
            <p:cNvSpPr>
              <a:spLocks noEditPoints="1" noChangeArrowheads="1"/>
            </p:cNvSpPr>
            <p:nvPr/>
          </p:nvSpPr>
          <p:spPr bwMode="auto">
            <a:xfrm>
              <a:off x="2168738" y="0"/>
              <a:ext cx="1008781" cy="1103966"/>
            </a:xfrm>
            <a:custGeom>
              <a:avLst/>
              <a:gdLst>
                <a:gd name="T0" fmla="*/ 0 w 457"/>
                <a:gd name="T1" fmla="*/ 250 h 500"/>
                <a:gd name="T2" fmla="*/ 228 w 457"/>
                <a:gd name="T3" fmla="*/ 500 h 500"/>
                <a:gd name="T4" fmla="*/ 457 w 457"/>
                <a:gd name="T5" fmla="*/ 250 h 500"/>
                <a:gd name="T6" fmla="*/ 228 w 457"/>
                <a:gd name="T7" fmla="*/ 0 h 500"/>
                <a:gd name="T8" fmla="*/ 0 w 457"/>
                <a:gd name="T9" fmla="*/ 250 h 500"/>
                <a:gd name="T10" fmla="*/ 60 w 457"/>
                <a:gd name="T11" fmla="*/ 250 h 500"/>
                <a:gd name="T12" fmla="*/ 228 w 457"/>
                <a:gd name="T13" fmla="*/ 66 h 500"/>
                <a:gd name="T14" fmla="*/ 397 w 457"/>
                <a:gd name="T15" fmla="*/ 250 h 500"/>
                <a:gd name="T16" fmla="*/ 228 w 457"/>
                <a:gd name="T17" fmla="*/ 434 h 500"/>
                <a:gd name="T18" fmla="*/ 60 w 457"/>
                <a:gd name="T19" fmla="*/ 250 h 5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57"/>
                <a:gd name="T31" fmla="*/ 0 h 500"/>
                <a:gd name="T32" fmla="*/ 457 w 457"/>
                <a:gd name="T33" fmla="*/ 500 h 5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57" h="500">
                  <a:moveTo>
                    <a:pt x="0" y="250"/>
                  </a:moveTo>
                  <a:cubicBezTo>
                    <a:pt x="0" y="388"/>
                    <a:pt x="102" y="500"/>
                    <a:pt x="228" y="500"/>
                  </a:cubicBezTo>
                  <a:cubicBezTo>
                    <a:pt x="355" y="500"/>
                    <a:pt x="457" y="388"/>
                    <a:pt x="457" y="250"/>
                  </a:cubicBezTo>
                  <a:cubicBezTo>
                    <a:pt x="457" y="112"/>
                    <a:pt x="355" y="0"/>
                    <a:pt x="228" y="0"/>
                  </a:cubicBezTo>
                  <a:cubicBezTo>
                    <a:pt x="102" y="0"/>
                    <a:pt x="0" y="112"/>
                    <a:pt x="0" y="250"/>
                  </a:cubicBezTo>
                  <a:close/>
                  <a:moveTo>
                    <a:pt x="60" y="250"/>
                  </a:moveTo>
                  <a:cubicBezTo>
                    <a:pt x="60" y="148"/>
                    <a:pt x="135" y="66"/>
                    <a:pt x="228" y="66"/>
                  </a:cubicBezTo>
                  <a:cubicBezTo>
                    <a:pt x="321" y="66"/>
                    <a:pt x="397" y="148"/>
                    <a:pt x="397" y="250"/>
                  </a:cubicBezTo>
                  <a:cubicBezTo>
                    <a:pt x="397" y="352"/>
                    <a:pt x="321" y="434"/>
                    <a:pt x="228" y="434"/>
                  </a:cubicBezTo>
                  <a:cubicBezTo>
                    <a:pt x="135" y="434"/>
                    <a:pt x="60" y="352"/>
                    <a:pt x="60" y="2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SimSun" panose="02010600030101010101" pitchFamily="2" charset="-122"/>
                <a:sym typeface="SimSun" panose="02010600030101010101" pitchFamily="2" charset="-122"/>
              </a:endParaRPr>
            </a:p>
          </p:txBody>
        </p:sp>
        <p:sp>
          <p:nvSpPr>
            <p:cNvPr id="21" name="Freeform 14"/>
            <p:cNvSpPr>
              <a:spLocks noChangeArrowheads="1"/>
            </p:cNvSpPr>
            <p:nvPr/>
          </p:nvSpPr>
          <p:spPr bwMode="auto">
            <a:xfrm>
              <a:off x="1853320" y="311686"/>
              <a:ext cx="423669" cy="485260"/>
            </a:xfrm>
            <a:custGeom>
              <a:avLst/>
              <a:gdLst>
                <a:gd name="T0" fmla="*/ 192 w 192"/>
                <a:gd name="T1" fmla="*/ 58 h 220"/>
                <a:gd name="T2" fmla="*/ 134 w 192"/>
                <a:gd name="T3" fmla="*/ 0 h 220"/>
                <a:gd name="T4" fmla="*/ 58 w 192"/>
                <a:gd name="T5" fmla="*/ 0 h 220"/>
                <a:gd name="T6" fmla="*/ 0 w 192"/>
                <a:gd name="T7" fmla="*/ 58 h 220"/>
                <a:gd name="T8" fmla="*/ 0 w 192"/>
                <a:gd name="T9" fmla="*/ 162 h 220"/>
                <a:gd name="T10" fmla="*/ 58 w 192"/>
                <a:gd name="T11" fmla="*/ 220 h 220"/>
                <a:gd name="T12" fmla="*/ 134 w 192"/>
                <a:gd name="T13" fmla="*/ 220 h 220"/>
                <a:gd name="T14" fmla="*/ 192 w 192"/>
                <a:gd name="T15" fmla="*/ 162 h 220"/>
                <a:gd name="T16" fmla="*/ 192 w 192"/>
                <a:gd name="T17" fmla="*/ 58 h 2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220"/>
                <a:gd name="T29" fmla="*/ 192 w 192"/>
                <a:gd name="T30" fmla="*/ 220 h 2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220">
                  <a:moveTo>
                    <a:pt x="192" y="58"/>
                  </a:moveTo>
                  <a:cubicBezTo>
                    <a:pt x="192" y="26"/>
                    <a:pt x="166" y="0"/>
                    <a:pt x="134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94"/>
                    <a:pt x="26" y="220"/>
                    <a:pt x="58" y="220"/>
                  </a:cubicBezTo>
                  <a:cubicBezTo>
                    <a:pt x="134" y="220"/>
                    <a:pt x="134" y="220"/>
                    <a:pt x="134" y="220"/>
                  </a:cubicBezTo>
                  <a:cubicBezTo>
                    <a:pt x="166" y="220"/>
                    <a:pt x="192" y="194"/>
                    <a:pt x="192" y="162"/>
                  </a:cubicBezTo>
                  <a:lnTo>
                    <a:pt x="192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SimSun" panose="02010600030101010101" pitchFamily="2" charset="-122"/>
                <a:sym typeface="SimSun" panose="02010600030101010101" pitchFamily="2" charset="-122"/>
              </a:endParaRPr>
            </a:p>
          </p:txBody>
        </p:sp>
        <p:sp>
          <p:nvSpPr>
            <p:cNvPr id="22" name="Freeform 15"/>
            <p:cNvSpPr>
              <a:spLocks noChangeArrowheads="1"/>
            </p:cNvSpPr>
            <p:nvPr/>
          </p:nvSpPr>
          <p:spPr bwMode="auto">
            <a:xfrm>
              <a:off x="0" y="479661"/>
              <a:ext cx="2011962" cy="167041"/>
            </a:xfrm>
            <a:custGeom>
              <a:avLst/>
              <a:gdLst>
                <a:gd name="T0" fmla="*/ 912 w 912"/>
                <a:gd name="T1" fmla="*/ 37 h 76"/>
                <a:gd name="T2" fmla="*/ 875 w 912"/>
                <a:gd name="T3" fmla="*/ 0 h 76"/>
                <a:gd name="T4" fmla="*/ 37 w 912"/>
                <a:gd name="T5" fmla="*/ 0 h 76"/>
                <a:gd name="T6" fmla="*/ 0 w 912"/>
                <a:gd name="T7" fmla="*/ 37 h 76"/>
                <a:gd name="T8" fmla="*/ 0 w 912"/>
                <a:gd name="T9" fmla="*/ 39 h 76"/>
                <a:gd name="T10" fmla="*/ 37 w 912"/>
                <a:gd name="T11" fmla="*/ 76 h 76"/>
                <a:gd name="T12" fmla="*/ 875 w 912"/>
                <a:gd name="T13" fmla="*/ 76 h 76"/>
                <a:gd name="T14" fmla="*/ 912 w 912"/>
                <a:gd name="T15" fmla="*/ 39 h 76"/>
                <a:gd name="T16" fmla="*/ 912 w 912"/>
                <a:gd name="T17" fmla="*/ 37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2"/>
                <a:gd name="T28" fmla="*/ 0 h 76"/>
                <a:gd name="T29" fmla="*/ 912 w 912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2" h="76">
                  <a:moveTo>
                    <a:pt x="912" y="37"/>
                  </a:moveTo>
                  <a:cubicBezTo>
                    <a:pt x="912" y="17"/>
                    <a:pt x="895" y="0"/>
                    <a:pt x="875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59"/>
                    <a:pt x="17" y="76"/>
                    <a:pt x="37" y="76"/>
                  </a:cubicBezTo>
                  <a:cubicBezTo>
                    <a:pt x="875" y="76"/>
                    <a:pt x="875" y="76"/>
                    <a:pt x="875" y="76"/>
                  </a:cubicBezTo>
                  <a:cubicBezTo>
                    <a:pt x="895" y="76"/>
                    <a:pt x="912" y="59"/>
                    <a:pt x="912" y="39"/>
                  </a:cubicBezTo>
                  <a:lnTo>
                    <a:pt x="91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SimSun" panose="02010600030101010101" pitchFamily="2" charset="-122"/>
                <a:sym typeface="SimSun" panose="02010600030101010101" pitchFamily="2" charset="-122"/>
              </a:endParaRPr>
            </a:p>
          </p:txBody>
        </p:sp>
        <p:sp>
          <p:nvSpPr>
            <p:cNvPr id="23" name="Freeform 16"/>
            <p:cNvSpPr>
              <a:spLocks noChangeArrowheads="1"/>
            </p:cNvSpPr>
            <p:nvPr/>
          </p:nvSpPr>
          <p:spPr bwMode="auto">
            <a:xfrm>
              <a:off x="661633" y="426469"/>
              <a:ext cx="106384" cy="299555"/>
            </a:xfrm>
            <a:custGeom>
              <a:avLst/>
              <a:gdLst>
                <a:gd name="T0" fmla="*/ 48 w 48"/>
                <a:gd name="T1" fmla="*/ 23 h 136"/>
                <a:gd name="T2" fmla="*/ 25 w 48"/>
                <a:gd name="T3" fmla="*/ 0 h 136"/>
                <a:gd name="T4" fmla="*/ 23 w 48"/>
                <a:gd name="T5" fmla="*/ 0 h 136"/>
                <a:gd name="T6" fmla="*/ 0 w 48"/>
                <a:gd name="T7" fmla="*/ 23 h 136"/>
                <a:gd name="T8" fmla="*/ 0 w 48"/>
                <a:gd name="T9" fmla="*/ 113 h 136"/>
                <a:gd name="T10" fmla="*/ 23 w 48"/>
                <a:gd name="T11" fmla="*/ 136 h 136"/>
                <a:gd name="T12" fmla="*/ 25 w 48"/>
                <a:gd name="T13" fmla="*/ 136 h 136"/>
                <a:gd name="T14" fmla="*/ 48 w 48"/>
                <a:gd name="T15" fmla="*/ 113 h 136"/>
                <a:gd name="T16" fmla="*/ 48 w 48"/>
                <a:gd name="T17" fmla="*/ 23 h 1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136"/>
                <a:gd name="T29" fmla="*/ 48 w 48"/>
                <a:gd name="T30" fmla="*/ 136 h 1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136">
                  <a:moveTo>
                    <a:pt x="48" y="23"/>
                  </a:moveTo>
                  <a:cubicBezTo>
                    <a:pt x="48" y="10"/>
                    <a:pt x="38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26"/>
                    <a:pt x="10" y="136"/>
                    <a:pt x="23" y="136"/>
                  </a:cubicBezTo>
                  <a:cubicBezTo>
                    <a:pt x="25" y="136"/>
                    <a:pt x="25" y="136"/>
                    <a:pt x="25" y="136"/>
                  </a:cubicBezTo>
                  <a:cubicBezTo>
                    <a:pt x="38" y="136"/>
                    <a:pt x="48" y="126"/>
                    <a:pt x="48" y="113"/>
                  </a:cubicBezTo>
                  <a:lnTo>
                    <a:pt x="48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SimSun" panose="02010600030101010101" pitchFamily="2" charset="-122"/>
                <a:sym typeface="SimSun" panose="02010600030101010101" pitchFamily="2" charset="-122"/>
              </a:endParaRPr>
            </a:p>
          </p:txBody>
        </p:sp>
        <p:sp>
          <p:nvSpPr>
            <p:cNvPr id="24" name="Freeform 17"/>
            <p:cNvSpPr>
              <a:spLocks noChangeArrowheads="1"/>
            </p:cNvSpPr>
            <p:nvPr/>
          </p:nvSpPr>
          <p:spPr bwMode="auto">
            <a:xfrm>
              <a:off x="132513" y="611241"/>
              <a:ext cx="379809" cy="371410"/>
            </a:xfrm>
            <a:custGeom>
              <a:avLst/>
              <a:gdLst>
                <a:gd name="T0" fmla="*/ 45 w 172"/>
                <a:gd name="T1" fmla="*/ 0 h 168"/>
                <a:gd name="T2" fmla="*/ 128 w 172"/>
                <a:gd name="T3" fmla="*/ 0 h 168"/>
                <a:gd name="T4" fmla="*/ 172 w 172"/>
                <a:gd name="T5" fmla="*/ 42 h 168"/>
                <a:gd name="T6" fmla="*/ 172 w 172"/>
                <a:gd name="T7" fmla="*/ 121 h 168"/>
                <a:gd name="T8" fmla="*/ 140 w 172"/>
                <a:gd name="T9" fmla="*/ 164 h 168"/>
                <a:gd name="T10" fmla="*/ 140 w 172"/>
                <a:gd name="T11" fmla="*/ 91 h 168"/>
                <a:gd name="T12" fmla="*/ 120 w 172"/>
                <a:gd name="T13" fmla="*/ 72 h 168"/>
                <a:gd name="T14" fmla="*/ 118 w 172"/>
                <a:gd name="T15" fmla="*/ 72 h 168"/>
                <a:gd name="T16" fmla="*/ 100 w 172"/>
                <a:gd name="T17" fmla="*/ 91 h 168"/>
                <a:gd name="T18" fmla="*/ 100 w 172"/>
                <a:gd name="T19" fmla="*/ 168 h 168"/>
                <a:gd name="T20" fmla="*/ 64 w 172"/>
                <a:gd name="T21" fmla="*/ 168 h 168"/>
                <a:gd name="T22" fmla="*/ 64 w 172"/>
                <a:gd name="T23" fmla="*/ 91 h 168"/>
                <a:gd name="T24" fmla="*/ 45 w 172"/>
                <a:gd name="T25" fmla="*/ 72 h 168"/>
                <a:gd name="T26" fmla="*/ 43 w 172"/>
                <a:gd name="T27" fmla="*/ 72 h 168"/>
                <a:gd name="T28" fmla="*/ 24 w 172"/>
                <a:gd name="T29" fmla="*/ 91 h 168"/>
                <a:gd name="T30" fmla="*/ 24 w 172"/>
                <a:gd name="T31" fmla="*/ 162 h 168"/>
                <a:gd name="T32" fmla="*/ 0 w 172"/>
                <a:gd name="T33" fmla="*/ 121 h 168"/>
                <a:gd name="T34" fmla="*/ 0 w 172"/>
                <a:gd name="T35" fmla="*/ 42 h 168"/>
                <a:gd name="T36" fmla="*/ 45 w 172"/>
                <a:gd name="T37" fmla="*/ 0 h 1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2"/>
                <a:gd name="T58" fmla="*/ 0 h 168"/>
                <a:gd name="T59" fmla="*/ 172 w 172"/>
                <a:gd name="T60" fmla="*/ 168 h 1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2" h="168">
                  <a:moveTo>
                    <a:pt x="45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153" y="0"/>
                    <a:pt x="172" y="17"/>
                    <a:pt x="172" y="42"/>
                  </a:cubicBezTo>
                  <a:cubicBezTo>
                    <a:pt x="172" y="121"/>
                    <a:pt x="172" y="121"/>
                    <a:pt x="172" y="121"/>
                  </a:cubicBezTo>
                  <a:cubicBezTo>
                    <a:pt x="172" y="142"/>
                    <a:pt x="160" y="159"/>
                    <a:pt x="140" y="164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78"/>
                    <a:pt x="130" y="72"/>
                    <a:pt x="120" y="72"/>
                  </a:cubicBezTo>
                  <a:cubicBezTo>
                    <a:pt x="118" y="72"/>
                    <a:pt x="118" y="72"/>
                    <a:pt x="118" y="72"/>
                  </a:cubicBezTo>
                  <a:cubicBezTo>
                    <a:pt x="109" y="72"/>
                    <a:pt x="100" y="78"/>
                    <a:pt x="100" y="91"/>
                  </a:cubicBezTo>
                  <a:cubicBezTo>
                    <a:pt x="100" y="168"/>
                    <a:pt x="100" y="168"/>
                    <a:pt x="100" y="168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4" y="91"/>
                    <a:pt x="64" y="91"/>
                    <a:pt x="64" y="91"/>
                  </a:cubicBezTo>
                  <a:cubicBezTo>
                    <a:pt x="64" y="78"/>
                    <a:pt x="55" y="72"/>
                    <a:pt x="45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33" y="72"/>
                    <a:pt x="24" y="78"/>
                    <a:pt x="24" y="91"/>
                  </a:cubicBezTo>
                  <a:cubicBezTo>
                    <a:pt x="24" y="162"/>
                    <a:pt x="24" y="162"/>
                    <a:pt x="24" y="162"/>
                  </a:cubicBezTo>
                  <a:cubicBezTo>
                    <a:pt x="8" y="154"/>
                    <a:pt x="0" y="139"/>
                    <a:pt x="0" y="12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7"/>
                    <a:pt x="2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SimSun" panose="02010600030101010101" pitchFamily="2" charset="-122"/>
                <a:sym typeface="SimSun" panose="02010600030101010101" pitchFamily="2" charset="-122"/>
              </a:endParaRPr>
            </a:p>
          </p:txBody>
        </p:sp>
      </p:grpSp>
      <p:sp>
        <p:nvSpPr>
          <p:cNvPr id="25" name="Freeform 18"/>
          <p:cNvSpPr>
            <a:spLocks noChangeArrowheads="1"/>
          </p:cNvSpPr>
          <p:nvPr/>
        </p:nvSpPr>
        <p:spPr bwMode="auto">
          <a:xfrm>
            <a:off x="2679700" y="3411538"/>
            <a:ext cx="1189038" cy="2936875"/>
          </a:xfrm>
          <a:custGeom>
            <a:avLst/>
            <a:gdLst>
              <a:gd name="T0" fmla="*/ 191 w 617"/>
              <a:gd name="T1" fmla="*/ 76 h 1524"/>
              <a:gd name="T2" fmla="*/ 287 w 617"/>
              <a:gd name="T3" fmla="*/ 7 h 1524"/>
              <a:gd name="T4" fmla="*/ 538 w 617"/>
              <a:gd name="T5" fmla="*/ 42 h 1524"/>
              <a:gd name="T6" fmla="*/ 610 w 617"/>
              <a:gd name="T7" fmla="*/ 135 h 1524"/>
              <a:gd name="T8" fmla="*/ 425 w 617"/>
              <a:gd name="T9" fmla="*/ 1445 h 1524"/>
              <a:gd name="T10" fmla="*/ 329 w 617"/>
              <a:gd name="T11" fmla="*/ 1517 h 1524"/>
              <a:gd name="T12" fmla="*/ 79 w 617"/>
              <a:gd name="T13" fmla="*/ 1482 h 1524"/>
              <a:gd name="T14" fmla="*/ 7 w 617"/>
              <a:gd name="T15" fmla="*/ 1386 h 1524"/>
              <a:gd name="T16" fmla="*/ 191 w 617"/>
              <a:gd name="T17" fmla="*/ 76 h 15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17"/>
              <a:gd name="T28" fmla="*/ 0 h 1524"/>
              <a:gd name="T29" fmla="*/ 617 w 617"/>
              <a:gd name="T30" fmla="*/ 1524 h 15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17" h="1524">
                <a:moveTo>
                  <a:pt x="191" y="76"/>
                </a:moveTo>
                <a:cubicBezTo>
                  <a:pt x="198" y="30"/>
                  <a:pt x="241" y="0"/>
                  <a:pt x="287" y="7"/>
                </a:cubicBezTo>
                <a:cubicBezTo>
                  <a:pt x="538" y="42"/>
                  <a:pt x="538" y="42"/>
                  <a:pt x="538" y="42"/>
                </a:cubicBezTo>
                <a:cubicBezTo>
                  <a:pt x="584" y="49"/>
                  <a:pt x="617" y="89"/>
                  <a:pt x="610" y="135"/>
                </a:cubicBezTo>
                <a:cubicBezTo>
                  <a:pt x="425" y="1445"/>
                  <a:pt x="425" y="1445"/>
                  <a:pt x="425" y="1445"/>
                </a:cubicBezTo>
                <a:cubicBezTo>
                  <a:pt x="419" y="1492"/>
                  <a:pt x="376" y="1524"/>
                  <a:pt x="329" y="1517"/>
                </a:cubicBezTo>
                <a:cubicBezTo>
                  <a:pt x="79" y="1482"/>
                  <a:pt x="79" y="1482"/>
                  <a:pt x="79" y="1482"/>
                </a:cubicBezTo>
                <a:cubicBezTo>
                  <a:pt x="32" y="1475"/>
                  <a:pt x="0" y="1432"/>
                  <a:pt x="7" y="1386"/>
                </a:cubicBezTo>
                <a:lnTo>
                  <a:pt x="191" y="76"/>
                </a:lnTo>
                <a:close/>
              </a:path>
            </a:pathLst>
          </a:cu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26" name="Freeform 19"/>
          <p:cNvSpPr>
            <a:spLocks noChangeArrowheads="1"/>
          </p:cNvSpPr>
          <p:nvPr/>
        </p:nvSpPr>
        <p:spPr bwMode="auto">
          <a:xfrm>
            <a:off x="3255963" y="3554413"/>
            <a:ext cx="250825" cy="250825"/>
          </a:xfrm>
          <a:custGeom>
            <a:avLst/>
            <a:gdLst>
              <a:gd name="T0" fmla="*/ 118 w 130"/>
              <a:gd name="T1" fmla="*/ 43 h 130"/>
              <a:gd name="T2" fmla="*/ 43 w 130"/>
              <a:gd name="T3" fmla="*/ 12 h 130"/>
              <a:gd name="T4" fmla="*/ 12 w 130"/>
              <a:gd name="T5" fmla="*/ 86 h 130"/>
              <a:gd name="T6" fmla="*/ 86 w 130"/>
              <a:gd name="T7" fmla="*/ 118 h 130"/>
              <a:gd name="T8" fmla="*/ 118 w 130"/>
              <a:gd name="T9" fmla="*/ 43 h 1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"/>
              <a:gd name="T16" fmla="*/ 0 h 130"/>
              <a:gd name="T17" fmla="*/ 130 w 130"/>
              <a:gd name="T18" fmla="*/ 130 h 1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" h="130">
                <a:moveTo>
                  <a:pt x="118" y="43"/>
                </a:moveTo>
                <a:cubicBezTo>
                  <a:pt x="106" y="14"/>
                  <a:pt x="73" y="0"/>
                  <a:pt x="43" y="12"/>
                </a:cubicBezTo>
                <a:cubicBezTo>
                  <a:pt x="14" y="23"/>
                  <a:pt x="0" y="57"/>
                  <a:pt x="12" y="86"/>
                </a:cubicBezTo>
                <a:cubicBezTo>
                  <a:pt x="24" y="115"/>
                  <a:pt x="57" y="130"/>
                  <a:pt x="86" y="118"/>
                </a:cubicBezTo>
                <a:cubicBezTo>
                  <a:pt x="116" y="106"/>
                  <a:pt x="130" y="73"/>
                  <a:pt x="118" y="43"/>
                </a:cubicBezTo>
                <a:close/>
              </a:path>
            </a:pathLst>
          </a:custGeom>
          <a:solidFill>
            <a:srgbClr val="1D47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27" name="Freeform 20"/>
          <p:cNvSpPr>
            <a:spLocks noChangeArrowheads="1"/>
          </p:cNvSpPr>
          <p:nvPr/>
        </p:nvSpPr>
        <p:spPr bwMode="auto">
          <a:xfrm>
            <a:off x="3255963" y="3562350"/>
            <a:ext cx="188912" cy="225425"/>
          </a:xfrm>
          <a:custGeom>
            <a:avLst/>
            <a:gdLst>
              <a:gd name="T0" fmla="*/ 66 w 98"/>
              <a:gd name="T1" fmla="*/ 17 h 117"/>
              <a:gd name="T2" fmla="*/ 98 w 98"/>
              <a:gd name="T3" fmla="*/ 14 h 117"/>
              <a:gd name="T4" fmla="*/ 43 w 98"/>
              <a:gd name="T5" fmla="*/ 8 h 117"/>
              <a:gd name="T6" fmla="*/ 12 w 98"/>
              <a:gd name="T7" fmla="*/ 82 h 117"/>
              <a:gd name="T8" fmla="*/ 55 w 98"/>
              <a:gd name="T9" fmla="*/ 117 h 117"/>
              <a:gd name="T10" fmla="*/ 35 w 98"/>
              <a:gd name="T11" fmla="*/ 92 h 117"/>
              <a:gd name="T12" fmla="*/ 66 w 98"/>
              <a:gd name="T13" fmla="*/ 17 h 1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8"/>
              <a:gd name="T22" fmla="*/ 0 h 117"/>
              <a:gd name="T23" fmla="*/ 98 w 98"/>
              <a:gd name="T24" fmla="*/ 117 h 1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8" h="117">
                <a:moveTo>
                  <a:pt x="66" y="17"/>
                </a:moveTo>
                <a:cubicBezTo>
                  <a:pt x="77" y="13"/>
                  <a:pt x="88" y="12"/>
                  <a:pt x="98" y="14"/>
                </a:cubicBezTo>
                <a:cubicBezTo>
                  <a:pt x="83" y="3"/>
                  <a:pt x="62" y="0"/>
                  <a:pt x="43" y="8"/>
                </a:cubicBezTo>
                <a:cubicBezTo>
                  <a:pt x="14" y="19"/>
                  <a:pt x="0" y="53"/>
                  <a:pt x="12" y="82"/>
                </a:cubicBezTo>
                <a:cubicBezTo>
                  <a:pt x="19" y="101"/>
                  <a:pt x="36" y="114"/>
                  <a:pt x="55" y="117"/>
                </a:cubicBezTo>
                <a:cubicBezTo>
                  <a:pt x="46" y="111"/>
                  <a:pt x="39" y="102"/>
                  <a:pt x="35" y="92"/>
                </a:cubicBezTo>
                <a:cubicBezTo>
                  <a:pt x="23" y="63"/>
                  <a:pt x="37" y="29"/>
                  <a:pt x="66" y="17"/>
                </a:cubicBezTo>
                <a:close/>
              </a:path>
            </a:pathLst>
          </a:custGeom>
          <a:solidFill>
            <a:srgbClr val="13353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28" name="Freeform 21"/>
          <p:cNvSpPr>
            <a:spLocks noChangeArrowheads="1"/>
          </p:cNvSpPr>
          <p:nvPr/>
        </p:nvSpPr>
        <p:spPr bwMode="auto">
          <a:xfrm>
            <a:off x="3535363" y="3322638"/>
            <a:ext cx="1465262" cy="2946400"/>
          </a:xfrm>
          <a:custGeom>
            <a:avLst/>
            <a:gdLst>
              <a:gd name="T0" fmla="*/ 12 w 761"/>
              <a:gd name="T1" fmla="*/ 175 h 1529"/>
              <a:gd name="T2" fmla="*/ 73 w 761"/>
              <a:gd name="T3" fmla="*/ 75 h 1529"/>
              <a:gd name="T4" fmla="*/ 319 w 761"/>
              <a:gd name="T5" fmla="*/ 12 h 1529"/>
              <a:gd name="T6" fmla="*/ 421 w 761"/>
              <a:gd name="T7" fmla="*/ 70 h 1529"/>
              <a:gd name="T8" fmla="*/ 750 w 761"/>
              <a:gd name="T9" fmla="*/ 1352 h 1529"/>
              <a:gd name="T10" fmla="*/ 689 w 761"/>
              <a:gd name="T11" fmla="*/ 1454 h 1529"/>
              <a:gd name="T12" fmla="*/ 443 w 761"/>
              <a:gd name="T13" fmla="*/ 1517 h 1529"/>
              <a:gd name="T14" fmla="*/ 340 w 761"/>
              <a:gd name="T15" fmla="*/ 1457 h 1529"/>
              <a:gd name="T16" fmla="*/ 12 w 761"/>
              <a:gd name="T17" fmla="*/ 175 h 15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1"/>
              <a:gd name="T28" fmla="*/ 0 h 1529"/>
              <a:gd name="T29" fmla="*/ 761 w 761"/>
              <a:gd name="T30" fmla="*/ 1529 h 152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1" h="1529">
                <a:moveTo>
                  <a:pt x="12" y="175"/>
                </a:moveTo>
                <a:cubicBezTo>
                  <a:pt x="0" y="130"/>
                  <a:pt x="28" y="86"/>
                  <a:pt x="73" y="75"/>
                </a:cubicBezTo>
                <a:cubicBezTo>
                  <a:pt x="319" y="12"/>
                  <a:pt x="319" y="12"/>
                  <a:pt x="319" y="12"/>
                </a:cubicBezTo>
                <a:cubicBezTo>
                  <a:pt x="364" y="0"/>
                  <a:pt x="410" y="25"/>
                  <a:pt x="421" y="70"/>
                </a:cubicBezTo>
                <a:cubicBezTo>
                  <a:pt x="750" y="1352"/>
                  <a:pt x="750" y="1352"/>
                  <a:pt x="750" y="1352"/>
                </a:cubicBezTo>
                <a:cubicBezTo>
                  <a:pt x="761" y="1397"/>
                  <a:pt x="734" y="1443"/>
                  <a:pt x="689" y="1454"/>
                </a:cubicBezTo>
                <a:cubicBezTo>
                  <a:pt x="443" y="1517"/>
                  <a:pt x="443" y="1517"/>
                  <a:pt x="443" y="1517"/>
                </a:cubicBezTo>
                <a:cubicBezTo>
                  <a:pt x="398" y="1529"/>
                  <a:pt x="352" y="1502"/>
                  <a:pt x="340" y="1457"/>
                </a:cubicBezTo>
                <a:lnTo>
                  <a:pt x="12" y="175"/>
                </a:lnTo>
                <a:close/>
              </a:path>
            </a:pathLst>
          </a:custGeom>
          <a:solidFill>
            <a:srgbClr val="DA1D27"/>
          </a:solidFill>
          <a:ln w="19050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29" name="Freeform 22"/>
          <p:cNvSpPr>
            <a:spLocks noChangeArrowheads="1"/>
          </p:cNvSpPr>
          <p:nvPr/>
        </p:nvSpPr>
        <p:spPr bwMode="auto">
          <a:xfrm>
            <a:off x="3789363" y="3522663"/>
            <a:ext cx="242887" cy="242887"/>
          </a:xfrm>
          <a:custGeom>
            <a:avLst/>
            <a:gdLst>
              <a:gd name="T0" fmla="*/ 104 w 126"/>
              <a:gd name="T1" fmla="*/ 23 h 126"/>
              <a:gd name="T2" fmla="*/ 23 w 126"/>
              <a:gd name="T3" fmla="*/ 22 h 126"/>
              <a:gd name="T4" fmla="*/ 22 w 126"/>
              <a:gd name="T5" fmla="*/ 103 h 126"/>
              <a:gd name="T6" fmla="*/ 103 w 126"/>
              <a:gd name="T7" fmla="*/ 104 h 126"/>
              <a:gd name="T8" fmla="*/ 104 w 126"/>
              <a:gd name="T9" fmla="*/ 23 h 1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6"/>
              <a:gd name="T16" fmla="*/ 0 h 126"/>
              <a:gd name="T17" fmla="*/ 126 w 126"/>
              <a:gd name="T18" fmla="*/ 126 h 1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6" h="126">
                <a:moveTo>
                  <a:pt x="104" y="23"/>
                </a:moveTo>
                <a:cubicBezTo>
                  <a:pt x="82" y="0"/>
                  <a:pt x="46" y="0"/>
                  <a:pt x="23" y="22"/>
                </a:cubicBezTo>
                <a:cubicBezTo>
                  <a:pt x="0" y="44"/>
                  <a:pt x="0" y="81"/>
                  <a:pt x="22" y="103"/>
                </a:cubicBezTo>
                <a:cubicBezTo>
                  <a:pt x="44" y="126"/>
                  <a:pt x="81" y="126"/>
                  <a:pt x="103" y="104"/>
                </a:cubicBezTo>
                <a:cubicBezTo>
                  <a:pt x="126" y="82"/>
                  <a:pt x="126" y="46"/>
                  <a:pt x="104" y="23"/>
                </a:cubicBezTo>
                <a:close/>
              </a:path>
            </a:pathLst>
          </a:custGeom>
          <a:solidFill>
            <a:srgbClr val="1D47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30" name="Freeform 23"/>
          <p:cNvSpPr>
            <a:spLocks noChangeArrowheads="1"/>
          </p:cNvSpPr>
          <p:nvPr/>
        </p:nvSpPr>
        <p:spPr bwMode="auto">
          <a:xfrm>
            <a:off x="3789363" y="3530600"/>
            <a:ext cx="146050" cy="230188"/>
          </a:xfrm>
          <a:custGeom>
            <a:avLst/>
            <a:gdLst>
              <a:gd name="T0" fmla="*/ 48 w 76"/>
              <a:gd name="T1" fmla="*/ 19 h 120"/>
              <a:gd name="T2" fmla="*/ 76 w 76"/>
              <a:gd name="T3" fmla="*/ 4 h 120"/>
              <a:gd name="T4" fmla="*/ 23 w 76"/>
              <a:gd name="T5" fmla="*/ 19 h 120"/>
              <a:gd name="T6" fmla="*/ 22 w 76"/>
              <a:gd name="T7" fmla="*/ 100 h 120"/>
              <a:gd name="T8" fmla="*/ 75 w 76"/>
              <a:gd name="T9" fmla="*/ 116 h 120"/>
              <a:gd name="T10" fmla="*/ 47 w 76"/>
              <a:gd name="T11" fmla="*/ 100 h 120"/>
              <a:gd name="T12" fmla="*/ 48 w 76"/>
              <a:gd name="T13" fmla="*/ 19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6"/>
              <a:gd name="T22" fmla="*/ 0 h 120"/>
              <a:gd name="T23" fmla="*/ 76 w 76"/>
              <a:gd name="T24" fmla="*/ 120 h 1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6" h="120">
                <a:moveTo>
                  <a:pt x="48" y="19"/>
                </a:moveTo>
                <a:cubicBezTo>
                  <a:pt x="56" y="12"/>
                  <a:pt x="66" y="7"/>
                  <a:pt x="76" y="4"/>
                </a:cubicBezTo>
                <a:cubicBezTo>
                  <a:pt x="58" y="0"/>
                  <a:pt x="38" y="5"/>
                  <a:pt x="23" y="19"/>
                </a:cubicBezTo>
                <a:cubicBezTo>
                  <a:pt x="0" y="41"/>
                  <a:pt x="0" y="78"/>
                  <a:pt x="22" y="100"/>
                </a:cubicBezTo>
                <a:cubicBezTo>
                  <a:pt x="36" y="115"/>
                  <a:pt x="56" y="120"/>
                  <a:pt x="75" y="116"/>
                </a:cubicBezTo>
                <a:cubicBezTo>
                  <a:pt x="65" y="114"/>
                  <a:pt x="55" y="108"/>
                  <a:pt x="47" y="100"/>
                </a:cubicBezTo>
                <a:cubicBezTo>
                  <a:pt x="25" y="78"/>
                  <a:pt x="25" y="42"/>
                  <a:pt x="48" y="19"/>
                </a:cubicBezTo>
                <a:close/>
              </a:path>
            </a:pathLst>
          </a:custGeom>
          <a:solidFill>
            <a:srgbClr val="13353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31" name="Freeform 24"/>
          <p:cNvSpPr>
            <a:spLocks noChangeArrowheads="1"/>
          </p:cNvSpPr>
          <p:nvPr/>
        </p:nvSpPr>
        <p:spPr bwMode="auto">
          <a:xfrm>
            <a:off x="4013200" y="2989263"/>
            <a:ext cx="2286000" cy="2698750"/>
          </a:xfrm>
          <a:custGeom>
            <a:avLst/>
            <a:gdLst>
              <a:gd name="T0" fmla="*/ 28 w 1187"/>
              <a:gd name="T1" fmla="*/ 296 h 1400"/>
              <a:gd name="T2" fmla="*/ 47 w 1187"/>
              <a:gd name="T3" fmla="*/ 180 h 1400"/>
              <a:gd name="T4" fmla="*/ 250 w 1187"/>
              <a:gd name="T5" fmla="*/ 28 h 1400"/>
              <a:gd name="T6" fmla="*/ 367 w 1187"/>
              <a:gd name="T7" fmla="*/ 43 h 1400"/>
              <a:gd name="T8" fmla="*/ 1159 w 1187"/>
              <a:gd name="T9" fmla="*/ 1102 h 1400"/>
              <a:gd name="T10" fmla="*/ 1142 w 1187"/>
              <a:gd name="T11" fmla="*/ 1221 h 1400"/>
              <a:gd name="T12" fmla="*/ 939 w 1187"/>
              <a:gd name="T13" fmla="*/ 1373 h 1400"/>
              <a:gd name="T14" fmla="*/ 821 w 1187"/>
              <a:gd name="T15" fmla="*/ 1356 h 1400"/>
              <a:gd name="T16" fmla="*/ 28 w 1187"/>
              <a:gd name="T17" fmla="*/ 296 h 14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87"/>
              <a:gd name="T28" fmla="*/ 0 h 1400"/>
              <a:gd name="T29" fmla="*/ 1187 w 1187"/>
              <a:gd name="T30" fmla="*/ 1400 h 140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87" h="1400">
                <a:moveTo>
                  <a:pt x="28" y="296"/>
                </a:moveTo>
                <a:cubicBezTo>
                  <a:pt x="0" y="259"/>
                  <a:pt x="10" y="208"/>
                  <a:pt x="47" y="180"/>
                </a:cubicBezTo>
                <a:cubicBezTo>
                  <a:pt x="250" y="28"/>
                  <a:pt x="250" y="28"/>
                  <a:pt x="250" y="28"/>
                </a:cubicBezTo>
                <a:cubicBezTo>
                  <a:pt x="287" y="0"/>
                  <a:pt x="339" y="6"/>
                  <a:pt x="367" y="43"/>
                </a:cubicBezTo>
                <a:cubicBezTo>
                  <a:pt x="1159" y="1102"/>
                  <a:pt x="1159" y="1102"/>
                  <a:pt x="1159" y="1102"/>
                </a:cubicBezTo>
                <a:cubicBezTo>
                  <a:pt x="1187" y="1140"/>
                  <a:pt x="1179" y="1193"/>
                  <a:pt x="1142" y="1221"/>
                </a:cubicBezTo>
                <a:cubicBezTo>
                  <a:pt x="939" y="1373"/>
                  <a:pt x="939" y="1373"/>
                  <a:pt x="939" y="1373"/>
                </a:cubicBezTo>
                <a:cubicBezTo>
                  <a:pt x="902" y="1400"/>
                  <a:pt x="849" y="1393"/>
                  <a:pt x="821" y="1356"/>
                </a:cubicBezTo>
                <a:lnTo>
                  <a:pt x="28" y="296"/>
                </a:lnTo>
                <a:close/>
              </a:path>
            </a:pathLst>
          </a:custGeom>
          <a:solidFill>
            <a:srgbClr val="DA1D27"/>
          </a:solidFill>
          <a:ln w="19050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32" name="Freeform 25"/>
          <p:cNvSpPr>
            <a:spLocks noChangeArrowheads="1"/>
          </p:cNvSpPr>
          <p:nvPr/>
        </p:nvSpPr>
        <p:spPr bwMode="auto">
          <a:xfrm>
            <a:off x="4262438" y="3286125"/>
            <a:ext cx="250825" cy="250825"/>
          </a:xfrm>
          <a:custGeom>
            <a:avLst/>
            <a:gdLst>
              <a:gd name="T0" fmla="*/ 87 w 130"/>
              <a:gd name="T1" fmla="*/ 12 h 130"/>
              <a:gd name="T2" fmla="*/ 12 w 130"/>
              <a:gd name="T3" fmla="*/ 42 h 130"/>
              <a:gd name="T4" fmla="*/ 42 w 130"/>
              <a:gd name="T5" fmla="*/ 117 h 130"/>
              <a:gd name="T6" fmla="*/ 117 w 130"/>
              <a:gd name="T7" fmla="*/ 87 h 130"/>
              <a:gd name="T8" fmla="*/ 87 w 130"/>
              <a:gd name="T9" fmla="*/ 12 h 1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"/>
              <a:gd name="T16" fmla="*/ 0 h 130"/>
              <a:gd name="T17" fmla="*/ 130 w 130"/>
              <a:gd name="T18" fmla="*/ 130 h 1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" h="130">
                <a:moveTo>
                  <a:pt x="87" y="12"/>
                </a:moveTo>
                <a:cubicBezTo>
                  <a:pt x="58" y="0"/>
                  <a:pt x="25" y="13"/>
                  <a:pt x="12" y="42"/>
                </a:cubicBezTo>
                <a:cubicBezTo>
                  <a:pt x="0" y="71"/>
                  <a:pt x="13" y="105"/>
                  <a:pt x="42" y="117"/>
                </a:cubicBezTo>
                <a:cubicBezTo>
                  <a:pt x="71" y="130"/>
                  <a:pt x="105" y="116"/>
                  <a:pt x="117" y="87"/>
                </a:cubicBezTo>
                <a:cubicBezTo>
                  <a:pt x="130" y="58"/>
                  <a:pt x="116" y="25"/>
                  <a:pt x="87" y="12"/>
                </a:cubicBezTo>
                <a:close/>
              </a:path>
            </a:pathLst>
          </a:custGeom>
          <a:solidFill>
            <a:srgbClr val="1D475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33" name="Freeform 26"/>
          <p:cNvSpPr>
            <a:spLocks noChangeArrowheads="1"/>
          </p:cNvSpPr>
          <p:nvPr/>
        </p:nvSpPr>
        <p:spPr bwMode="auto">
          <a:xfrm>
            <a:off x="4262438" y="3302000"/>
            <a:ext cx="187325" cy="225425"/>
          </a:xfrm>
          <a:custGeom>
            <a:avLst/>
            <a:gdLst>
              <a:gd name="T0" fmla="*/ 35 w 97"/>
              <a:gd name="T1" fmla="*/ 25 h 117"/>
              <a:gd name="T2" fmla="*/ 56 w 97"/>
              <a:gd name="T3" fmla="*/ 0 h 117"/>
              <a:gd name="T4" fmla="*/ 12 w 97"/>
              <a:gd name="T5" fmla="*/ 34 h 117"/>
              <a:gd name="T6" fmla="*/ 42 w 97"/>
              <a:gd name="T7" fmla="*/ 109 h 117"/>
              <a:gd name="T8" fmla="*/ 97 w 97"/>
              <a:gd name="T9" fmla="*/ 104 h 117"/>
              <a:gd name="T10" fmla="*/ 65 w 97"/>
              <a:gd name="T11" fmla="*/ 100 h 117"/>
              <a:gd name="T12" fmla="*/ 35 w 97"/>
              <a:gd name="T13" fmla="*/ 25 h 1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7"/>
              <a:gd name="T22" fmla="*/ 0 h 117"/>
              <a:gd name="T23" fmla="*/ 97 w 97"/>
              <a:gd name="T24" fmla="*/ 117 h 1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7" h="117">
                <a:moveTo>
                  <a:pt x="35" y="25"/>
                </a:moveTo>
                <a:cubicBezTo>
                  <a:pt x="40" y="15"/>
                  <a:pt x="47" y="6"/>
                  <a:pt x="56" y="0"/>
                </a:cubicBezTo>
                <a:cubicBezTo>
                  <a:pt x="37" y="3"/>
                  <a:pt x="20" y="16"/>
                  <a:pt x="12" y="34"/>
                </a:cubicBezTo>
                <a:cubicBezTo>
                  <a:pt x="0" y="63"/>
                  <a:pt x="13" y="97"/>
                  <a:pt x="42" y="109"/>
                </a:cubicBezTo>
                <a:cubicBezTo>
                  <a:pt x="61" y="117"/>
                  <a:pt x="81" y="115"/>
                  <a:pt x="97" y="104"/>
                </a:cubicBezTo>
                <a:cubicBezTo>
                  <a:pt x="87" y="106"/>
                  <a:pt x="76" y="105"/>
                  <a:pt x="65" y="100"/>
                </a:cubicBezTo>
                <a:cubicBezTo>
                  <a:pt x="36" y="88"/>
                  <a:pt x="23" y="54"/>
                  <a:pt x="35" y="25"/>
                </a:cubicBezTo>
                <a:close/>
              </a:path>
            </a:pathLst>
          </a:custGeom>
          <a:solidFill>
            <a:srgbClr val="13353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34" name="Freeform 27"/>
          <p:cNvSpPr>
            <a:spLocks noChangeArrowheads="1"/>
          </p:cNvSpPr>
          <p:nvPr/>
        </p:nvSpPr>
        <p:spPr bwMode="auto">
          <a:xfrm>
            <a:off x="3305175" y="2798763"/>
            <a:ext cx="133350" cy="801687"/>
          </a:xfrm>
          <a:custGeom>
            <a:avLst/>
            <a:gdLst>
              <a:gd name="T0" fmla="*/ 46 w 69"/>
              <a:gd name="T1" fmla="*/ 416 h 416"/>
              <a:gd name="T2" fmla="*/ 31 w 69"/>
              <a:gd name="T3" fmla="*/ 409 h 416"/>
              <a:gd name="T4" fmla="*/ 9 w 69"/>
              <a:gd name="T5" fmla="*/ 306 h 416"/>
              <a:gd name="T6" fmla="*/ 6 w 69"/>
              <a:gd name="T7" fmla="*/ 207 h 416"/>
              <a:gd name="T8" fmla="*/ 32 w 69"/>
              <a:gd name="T9" fmla="*/ 4 h 416"/>
              <a:gd name="T10" fmla="*/ 57 w 69"/>
              <a:gd name="T11" fmla="*/ 5 h 416"/>
              <a:gd name="T12" fmla="*/ 69 w 69"/>
              <a:gd name="T13" fmla="*/ 33 h 416"/>
              <a:gd name="T14" fmla="*/ 63 w 69"/>
              <a:gd name="T15" fmla="*/ 39 h 416"/>
              <a:gd name="T16" fmla="*/ 57 w 69"/>
              <a:gd name="T17" fmla="*/ 33 h 416"/>
              <a:gd name="T18" fmla="*/ 50 w 69"/>
              <a:gd name="T19" fmla="*/ 15 h 416"/>
              <a:gd name="T20" fmla="*/ 36 w 69"/>
              <a:gd name="T21" fmla="*/ 16 h 416"/>
              <a:gd name="T22" fmla="*/ 35 w 69"/>
              <a:gd name="T23" fmla="*/ 16 h 416"/>
              <a:gd name="T24" fmla="*/ 18 w 69"/>
              <a:gd name="T25" fmla="*/ 207 h 416"/>
              <a:gd name="T26" fmla="*/ 21 w 69"/>
              <a:gd name="T27" fmla="*/ 306 h 416"/>
              <a:gd name="T28" fmla="*/ 40 w 69"/>
              <a:gd name="T29" fmla="*/ 401 h 416"/>
              <a:gd name="T30" fmla="*/ 45 w 69"/>
              <a:gd name="T31" fmla="*/ 404 h 416"/>
              <a:gd name="T32" fmla="*/ 45 w 69"/>
              <a:gd name="T33" fmla="*/ 404 h 416"/>
              <a:gd name="T34" fmla="*/ 52 w 69"/>
              <a:gd name="T35" fmla="*/ 409 h 416"/>
              <a:gd name="T36" fmla="*/ 46 w 69"/>
              <a:gd name="T37" fmla="*/ 416 h 416"/>
              <a:gd name="T38" fmla="*/ 46 w 69"/>
              <a:gd name="T39" fmla="*/ 416 h 41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9"/>
              <a:gd name="T61" fmla="*/ 0 h 416"/>
              <a:gd name="T62" fmla="*/ 69 w 69"/>
              <a:gd name="T63" fmla="*/ 416 h 41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9" h="416">
                <a:moveTo>
                  <a:pt x="46" y="416"/>
                </a:moveTo>
                <a:cubicBezTo>
                  <a:pt x="43" y="416"/>
                  <a:pt x="38" y="415"/>
                  <a:pt x="31" y="409"/>
                </a:cubicBezTo>
                <a:cubicBezTo>
                  <a:pt x="16" y="395"/>
                  <a:pt x="8" y="359"/>
                  <a:pt x="9" y="306"/>
                </a:cubicBezTo>
                <a:cubicBezTo>
                  <a:pt x="9" y="277"/>
                  <a:pt x="8" y="243"/>
                  <a:pt x="6" y="207"/>
                </a:cubicBezTo>
                <a:cubicBezTo>
                  <a:pt x="1" y="87"/>
                  <a:pt x="0" y="13"/>
                  <a:pt x="32" y="4"/>
                </a:cubicBezTo>
                <a:cubicBezTo>
                  <a:pt x="42" y="0"/>
                  <a:pt x="51" y="1"/>
                  <a:pt x="57" y="5"/>
                </a:cubicBezTo>
                <a:cubicBezTo>
                  <a:pt x="69" y="14"/>
                  <a:pt x="69" y="31"/>
                  <a:pt x="69" y="33"/>
                </a:cubicBezTo>
                <a:cubicBezTo>
                  <a:pt x="69" y="37"/>
                  <a:pt x="67" y="39"/>
                  <a:pt x="63" y="39"/>
                </a:cubicBezTo>
                <a:cubicBezTo>
                  <a:pt x="60" y="39"/>
                  <a:pt x="57" y="37"/>
                  <a:pt x="57" y="33"/>
                </a:cubicBezTo>
                <a:cubicBezTo>
                  <a:pt x="57" y="30"/>
                  <a:pt x="56" y="19"/>
                  <a:pt x="50" y="15"/>
                </a:cubicBezTo>
                <a:cubicBezTo>
                  <a:pt x="47" y="13"/>
                  <a:pt x="42" y="13"/>
                  <a:pt x="36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11" y="22"/>
                  <a:pt x="15" y="125"/>
                  <a:pt x="18" y="207"/>
                </a:cubicBezTo>
                <a:cubicBezTo>
                  <a:pt x="20" y="243"/>
                  <a:pt x="21" y="277"/>
                  <a:pt x="21" y="306"/>
                </a:cubicBezTo>
                <a:cubicBezTo>
                  <a:pt x="20" y="372"/>
                  <a:pt x="32" y="394"/>
                  <a:pt x="40" y="401"/>
                </a:cubicBezTo>
                <a:cubicBezTo>
                  <a:pt x="43" y="404"/>
                  <a:pt x="45" y="404"/>
                  <a:pt x="45" y="404"/>
                </a:cubicBezTo>
                <a:cubicBezTo>
                  <a:pt x="45" y="404"/>
                  <a:pt x="45" y="404"/>
                  <a:pt x="45" y="404"/>
                </a:cubicBezTo>
                <a:cubicBezTo>
                  <a:pt x="49" y="404"/>
                  <a:pt x="51" y="406"/>
                  <a:pt x="52" y="409"/>
                </a:cubicBezTo>
                <a:cubicBezTo>
                  <a:pt x="52" y="413"/>
                  <a:pt x="50" y="416"/>
                  <a:pt x="46" y="416"/>
                </a:cubicBezTo>
                <a:cubicBezTo>
                  <a:pt x="46" y="416"/>
                  <a:pt x="46" y="416"/>
                  <a:pt x="46" y="416"/>
                </a:cubicBez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35" name="Freeform 28"/>
          <p:cNvSpPr>
            <a:spLocks noChangeArrowheads="1"/>
          </p:cNvSpPr>
          <p:nvPr/>
        </p:nvSpPr>
        <p:spPr bwMode="auto">
          <a:xfrm>
            <a:off x="3427413" y="2995613"/>
            <a:ext cx="53975" cy="469900"/>
          </a:xfrm>
          <a:custGeom>
            <a:avLst/>
            <a:gdLst>
              <a:gd name="T0" fmla="*/ 12 w 28"/>
              <a:gd name="T1" fmla="*/ 244 h 244"/>
              <a:gd name="T2" fmla="*/ 11 w 28"/>
              <a:gd name="T3" fmla="*/ 244 h 244"/>
              <a:gd name="T4" fmla="*/ 6 w 28"/>
              <a:gd name="T5" fmla="*/ 237 h 244"/>
              <a:gd name="T6" fmla="*/ 1 w 28"/>
              <a:gd name="T7" fmla="*/ 7 h 244"/>
              <a:gd name="T8" fmla="*/ 6 w 28"/>
              <a:gd name="T9" fmla="*/ 0 h 244"/>
              <a:gd name="T10" fmla="*/ 13 w 28"/>
              <a:gd name="T11" fmla="*/ 5 h 244"/>
              <a:gd name="T12" fmla="*/ 18 w 28"/>
              <a:gd name="T13" fmla="*/ 239 h 244"/>
              <a:gd name="T14" fmla="*/ 12 w 28"/>
              <a:gd name="T15" fmla="*/ 244 h 2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"/>
              <a:gd name="T25" fmla="*/ 0 h 244"/>
              <a:gd name="T26" fmla="*/ 28 w 28"/>
              <a:gd name="T27" fmla="*/ 244 h 2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" h="244">
                <a:moveTo>
                  <a:pt x="12" y="244"/>
                </a:moveTo>
                <a:cubicBezTo>
                  <a:pt x="12" y="244"/>
                  <a:pt x="11" y="244"/>
                  <a:pt x="11" y="244"/>
                </a:cubicBezTo>
                <a:cubicBezTo>
                  <a:pt x="8" y="243"/>
                  <a:pt x="5" y="240"/>
                  <a:pt x="6" y="237"/>
                </a:cubicBezTo>
                <a:cubicBezTo>
                  <a:pt x="16" y="161"/>
                  <a:pt x="1" y="8"/>
                  <a:pt x="1" y="7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2"/>
                  <a:pt x="13" y="5"/>
                </a:cubicBezTo>
                <a:cubicBezTo>
                  <a:pt x="13" y="12"/>
                  <a:pt x="28" y="161"/>
                  <a:pt x="18" y="239"/>
                </a:cubicBezTo>
                <a:cubicBezTo>
                  <a:pt x="17" y="242"/>
                  <a:pt x="15" y="244"/>
                  <a:pt x="12" y="244"/>
                </a:cubicBez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36" name="Freeform 29"/>
          <p:cNvSpPr>
            <a:spLocks noChangeArrowheads="1"/>
          </p:cNvSpPr>
          <p:nvPr/>
        </p:nvSpPr>
        <p:spPr bwMode="auto">
          <a:xfrm>
            <a:off x="3419475" y="2744788"/>
            <a:ext cx="468313" cy="836612"/>
          </a:xfrm>
          <a:custGeom>
            <a:avLst/>
            <a:gdLst>
              <a:gd name="T0" fmla="*/ 238 w 243"/>
              <a:gd name="T1" fmla="*/ 432 h 434"/>
              <a:gd name="T2" fmla="*/ 222 w 243"/>
              <a:gd name="T3" fmla="*/ 431 h 434"/>
              <a:gd name="T4" fmla="*/ 151 w 243"/>
              <a:gd name="T5" fmla="*/ 334 h 434"/>
              <a:gd name="T6" fmla="*/ 100 w 243"/>
              <a:gd name="T7" fmla="*/ 233 h 434"/>
              <a:gd name="T8" fmla="*/ 23 w 243"/>
              <a:gd name="T9" fmla="*/ 12 h 434"/>
              <a:gd name="T10" fmla="*/ 47 w 243"/>
              <a:gd name="T11" fmla="*/ 2 h 434"/>
              <a:gd name="T12" fmla="*/ 72 w 243"/>
              <a:gd name="T13" fmla="*/ 26 h 434"/>
              <a:gd name="T14" fmla="*/ 69 w 243"/>
              <a:gd name="T15" fmla="*/ 35 h 434"/>
              <a:gd name="T16" fmla="*/ 61 w 243"/>
              <a:gd name="T17" fmla="*/ 31 h 434"/>
              <a:gd name="T18" fmla="*/ 46 w 243"/>
              <a:gd name="T19" fmla="*/ 15 h 434"/>
              <a:gd name="T20" fmla="*/ 33 w 243"/>
              <a:gd name="T21" fmla="*/ 22 h 434"/>
              <a:gd name="T22" fmla="*/ 32 w 243"/>
              <a:gd name="T23" fmla="*/ 22 h 434"/>
              <a:gd name="T24" fmla="*/ 111 w 243"/>
              <a:gd name="T25" fmla="*/ 227 h 434"/>
              <a:gd name="T26" fmla="*/ 162 w 243"/>
              <a:gd name="T27" fmla="*/ 329 h 434"/>
              <a:gd name="T28" fmla="*/ 225 w 243"/>
              <a:gd name="T29" fmla="*/ 418 h 434"/>
              <a:gd name="T30" fmla="*/ 232 w 243"/>
              <a:gd name="T31" fmla="*/ 419 h 434"/>
              <a:gd name="T32" fmla="*/ 232 w 243"/>
              <a:gd name="T33" fmla="*/ 419 h 434"/>
              <a:gd name="T34" fmla="*/ 241 w 243"/>
              <a:gd name="T35" fmla="*/ 422 h 434"/>
              <a:gd name="T36" fmla="*/ 239 w 243"/>
              <a:gd name="T37" fmla="*/ 431 h 434"/>
              <a:gd name="T38" fmla="*/ 238 w 243"/>
              <a:gd name="T39" fmla="*/ 432 h 4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43"/>
              <a:gd name="T61" fmla="*/ 0 h 434"/>
              <a:gd name="T62" fmla="*/ 243 w 243"/>
              <a:gd name="T63" fmla="*/ 434 h 43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43" h="434">
                <a:moveTo>
                  <a:pt x="238" y="432"/>
                </a:moveTo>
                <a:cubicBezTo>
                  <a:pt x="236" y="432"/>
                  <a:pt x="231" y="434"/>
                  <a:pt x="222" y="431"/>
                </a:cubicBezTo>
                <a:cubicBezTo>
                  <a:pt x="201" y="423"/>
                  <a:pt x="177" y="389"/>
                  <a:pt x="151" y="334"/>
                </a:cubicBezTo>
                <a:cubicBezTo>
                  <a:pt x="137" y="303"/>
                  <a:pt x="119" y="269"/>
                  <a:pt x="100" y="233"/>
                </a:cubicBezTo>
                <a:cubicBezTo>
                  <a:pt x="37" y="110"/>
                  <a:pt x="0" y="34"/>
                  <a:pt x="23" y="12"/>
                </a:cubicBezTo>
                <a:cubicBezTo>
                  <a:pt x="31" y="4"/>
                  <a:pt x="39" y="0"/>
                  <a:pt x="47" y="2"/>
                </a:cubicBezTo>
                <a:cubicBezTo>
                  <a:pt x="62" y="6"/>
                  <a:pt x="71" y="24"/>
                  <a:pt x="72" y="26"/>
                </a:cubicBezTo>
                <a:cubicBezTo>
                  <a:pt x="74" y="29"/>
                  <a:pt x="72" y="33"/>
                  <a:pt x="69" y="35"/>
                </a:cubicBezTo>
                <a:cubicBezTo>
                  <a:pt x="66" y="36"/>
                  <a:pt x="63" y="34"/>
                  <a:pt x="61" y="31"/>
                </a:cubicBezTo>
                <a:cubicBezTo>
                  <a:pt x="59" y="27"/>
                  <a:pt x="53" y="17"/>
                  <a:pt x="46" y="15"/>
                </a:cubicBezTo>
                <a:cubicBezTo>
                  <a:pt x="42" y="15"/>
                  <a:pt x="37" y="17"/>
                  <a:pt x="33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13" y="40"/>
                  <a:pt x="67" y="144"/>
                  <a:pt x="111" y="227"/>
                </a:cubicBezTo>
                <a:cubicBezTo>
                  <a:pt x="130" y="264"/>
                  <a:pt x="148" y="298"/>
                  <a:pt x="162" y="329"/>
                </a:cubicBezTo>
                <a:cubicBezTo>
                  <a:pt x="194" y="397"/>
                  <a:pt x="215" y="414"/>
                  <a:pt x="225" y="418"/>
                </a:cubicBezTo>
                <a:cubicBezTo>
                  <a:pt x="230" y="420"/>
                  <a:pt x="232" y="419"/>
                  <a:pt x="232" y="419"/>
                </a:cubicBezTo>
                <a:cubicBezTo>
                  <a:pt x="232" y="419"/>
                  <a:pt x="232" y="419"/>
                  <a:pt x="232" y="419"/>
                </a:cubicBezTo>
                <a:cubicBezTo>
                  <a:pt x="235" y="418"/>
                  <a:pt x="239" y="419"/>
                  <a:pt x="241" y="422"/>
                </a:cubicBezTo>
                <a:cubicBezTo>
                  <a:pt x="243" y="425"/>
                  <a:pt x="242" y="429"/>
                  <a:pt x="239" y="431"/>
                </a:cubicBezTo>
                <a:cubicBezTo>
                  <a:pt x="239" y="431"/>
                  <a:pt x="239" y="431"/>
                  <a:pt x="238" y="432"/>
                </a:cubicBez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37" name="Freeform 30"/>
          <p:cNvSpPr>
            <a:spLocks noChangeArrowheads="1"/>
          </p:cNvSpPr>
          <p:nvPr/>
        </p:nvSpPr>
        <p:spPr bwMode="auto">
          <a:xfrm>
            <a:off x="3505200" y="2632075"/>
            <a:ext cx="857250" cy="746125"/>
          </a:xfrm>
          <a:custGeom>
            <a:avLst/>
            <a:gdLst>
              <a:gd name="T0" fmla="*/ 443 w 445"/>
              <a:gd name="T1" fmla="*/ 382 h 387"/>
              <a:gd name="T2" fmla="*/ 427 w 445"/>
              <a:gd name="T3" fmla="*/ 386 h 387"/>
              <a:gd name="T4" fmla="*/ 305 w 445"/>
              <a:gd name="T5" fmla="*/ 310 h 387"/>
              <a:gd name="T6" fmla="*/ 203 w 445"/>
              <a:gd name="T7" fmla="*/ 222 h 387"/>
              <a:gd name="T8" fmla="*/ 11 w 445"/>
              <a:gd name="T9" fmla="*/ 19 h 387"/>
              <a:gd name="T10" fmla="*/ 29 w 445"/>
              <a:gd name="T11" fmla="*/ 1 h 387"/>
              <a:gd name="T12" fmla="*/ 66 w 445"/>
              <a:gd name="T13" fmla="*/ 17 h 387"/>
              <a:gd name="T14" fmla="*/ 68 w 445"/>
              <a:gd name="T15" fmla="*/ 27 h 387"/>
              <a:gd name="T16" fmla="*/ 58 w 445"/>
              <a:gd name="T17" fmla="*/ 26 h 387"/>
              <a:gd name="T18" fmla="*/ 35 w 445"/>
              <a:gd name="T19" fmla="*/ 15 h 387"/>
              <a:gd name="T20" fmla="*/ 25 w 445"/>
              <a:gd name="T21" fmla="*/ 27 h 387"/>
              <a:gd name="T22" fmla="*/ 25 w 445"/>
              <a:gd name="T23" fmla="*/ 27 h 387"/>
              <a:gd name="T24" fmla="*/ 210 w 445"/>
              <a:gd name="T25" fmla="*/ 213 h 387"/>
              <a:gd name="T26" fmla="*/ 314 w 445"/>
              <a:gd name="T27" fmla="*/ 301 h 387"/>
              <a:gd name="T28" fmla="*/ 423 w 445"/>
              <a:gd name="T29" fmla="*/ 372 h 387"/>
              <a:gd name="T30" fmla="*/ 430 w 445"/>
              <a:gd name="T31" fmla="*/ 371 h 387"/>
              <a:gd name="T32" fmla="*/ 430 w 445"/>
              <a:gd name="T33" fmla="*/ 371 h 387"/>
              <a:gd name="T34" fmla="*/ 440 w 445"/>
              <a:gd name="T35" fmla="*/ 371 h 387"/>
              <a:gd name="T36" fmla="*/ 443 w 445"/>
              <a:gd name="T37" fmla="*/ 381 h 387"/>
              <a:gd name="T38" fmla="*/ 443 w 445"/>
              <a:gd name="T39" fmla="*/ 382 h 38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45"/>
              <a:gd name="T61" fmla="*/ 0 h 387"/>
              <a:gd name="T62" fmla="*/ 445 w 445"/>
              <a:gd name="T63" fmla="*/ 387 h 38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45" h="387">
                <a:moveTo>
                  <a:pt x="443" y="382"/>
                </a:moveTo>
                <a:cubicBezTo>
                  <a:pt x="441" y="383"/>
                  <a:pt x="437" y="387"/>
                  <a:pt x="427" y="386"/>
                </a:cubicBezTo>
                <a:cubicBezTo>
                  <a:pt x="402" y="385"/>
                  <a:pt x="360" y="358"/>
                  <a:pt x="305" y="310"/>
                </a:cubicBezTo>
                <a:cubicBezTo>
                  <a:pt x="276" y="283"/>
                  <a:pt x="240" y="253"/>
                  <a:pt x="203" y="222"/>
                </a:cubicBezTo>
                <a:cubicBezTo>
                  <a:pt x="76" y="117"/>
                  <a:pt x="0" y="51"/>
                  <a:pt x="11" y="19"/>
                </a:cubicBezTo>
                <a:cubicBezTo>
                  <a:pt x="14" y="8"/>
                  <a:pt x="20" y="2"/>
                  <a:pt x="29" y="1"/>
                </a:cubicBezTo>
                <a:cubicBezTo>
                  <a:pt x="46" y="0"/>
                  <a:pt x="64" y="15"/>
                  <a:pt x="66" y="17"/>
                </a:cubicBezTo>
                <a:cubicBezTo>
                  <a:pt x="69" y="20"/>
                  <a:pt x="70" y="25"/>
                  <a:pt x="68" y="27"/>
                </a:cubicBezTo>
                <a:cubicBezTo>
                  <a:pt x="66" y="30"/>
                  <a:pt x="61" y="29"/>
                  <a:pt x="58" y="26"/>
                </a:cubicBezTo>
                <a:cubicBezTo>
                  <a:pt x="54" y="23"/>
                  <a:pt x="43" y="15"/>
                  <a:pt x="35" y="15"/>
                </a:cubicBezTo>
                <a:cubicBezTo>
                  <a:pt x="30" y="16"/>
                  <a:pt x="27" y="20"/>
                  <a:pt x="25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16" y="51"/>
                  <a:pt x="124" y="141"/>
                  <a:pt x="210" y="213"/>
                </a:cubicBezTo>
                <a:cubicBezTo>
                  <a:pt x="248" y="244"/>
                  <a:pt x="284" y="274"/>
                  <a:pt x="314" y="301"/>
                </a:cubicBezTo>
                <a:cubicBezTo>
                  <a:pt x="381" y="361"/>
                  <a:pt x="411" y="372"/>
                  <a:pt x="423" y="372"/>
                </a:cubicBezTo>
                <a:cubicBezTo>
                  <a:pt x="428" y="373"/>
                  <a:pt x="430" y="371"/>
                  <a:pt x="430" y="371"/>
                </a:cubicBezTo>
                <a:cubicBezTo>
                  <a:pt x="430" y="371"/>
                  <a:pt x="430" y="371"/>
                  <a:pt x="430" y="371"/>
                </a:cubicBezTo>
                <a:cubicBezTo>
                  <a:pt x="432" y="368"/>
                  <a:pt x="437" y="368"/>
                  <a:pt x="440" y="371"/>
                </a:cubicBezTo>
                <a:cubicBezTo>
                  <a:pt x="444" y="374"/>
                  <a:pt x="445" y="378"/>
                  <a:pt x="443" y="381"/>
                </a:cubicBezTo>
                <a:cubicBezTo>
                  <a:pt x="443" y="381"/>
                  <a:pt x="443" y="381"/>
                  <a:pt x="443" y="382"/>
                </a:cubicBez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38" name="Freeform 31"/>
          <p:cNvSpPr>
            <a:spLocks noChangeArrowheads="1"/>
          </p:cNvSpPr>
          <p:nvPr/>
        </p:nvSpPr>
        <p:spPr bwMode="auto">
          <a:xfrm>
            <a:off x="3725863" y="2752725"/>
            <a:ext cx="547687" cy="468313"/>
          </a:xfrm>
          <a:custGeom>
            <a:avLst/>
            <a:gdLst>
              <a:gd name="T0" fmla="*/ 282 w 284"/>
              <a:gd name="T1" fmla="*/ 241 h 243"/>
              <a:gd name="T2" fmla="*/ 282 w 284"/>
              <a:gd name="T3" fmla="*/ 241 h 243"/>
              <a:gd name="T4" fmla="*/ 271 w 284"/>
              <a:gd name="T5" fmla="*/ 238 h 243"/>
              <a:gd name="T6" fmla="*/ 5 w 284"/>
              <a:gd name="T7" fmla="*/ 13 h 243"/>
              <a:gd name="T8" fmla="*/ 1 w 284"/>
              <a:gd name="T9" fmla="*/ 3 h 243"/>
              <a:gd name="T10" fmla="*/ 12 w 284"/>
              <a:gd name="T11" fmla="*/ 3 h 243"/>
              <a:gd name="T12" fmla="*/ 280 w 284"/>
              <a:gd name="T13" fmla="*/ 231 h 243"/>
              <a:gd name="T14" fmla="*/ 282 w 284"/>
              <a:gd name="T15" fmla="*/ 241 h 24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84"/>
              <a:gd name="T25" fmla="*/ 0 h 243"/>
              <a:gd name="T26" fmla="*/ 284 w 284"/>
              <a:gd name="T27" fmla="*/ 243 h 24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84" h="243">
                <a:moveTo>
                  <a:pt x="282" y="241"/>
                </a:moveTo>
                <a:cubicBezTo>
                  <a:pt x="282" y="241"/>
                  <a:pt x="282" y="241"/>
                  <a:pt x="282" y="241"/>
                </a:cubicBezTo>
                <a:cubicBezTo>
                  <a:pt x="279" y="243"/>
                  <a:pt x="274" y="242"/>
                  <a:pt x="271" y="238"/>
                </a:cubicBezTo>
                <a:cubicBezTo>
                  <a:pt x="190" y="155"/>
                  <a:pt x="7" y="15"/>
                  <a:pt x="5" y="13"/>
                </a:cubicBezTo>
                <a:cubicBezTo>
                  <a:pt x="1" y="10"/>
                  <a:pt x="0" y="6"/>
                  <a:pt x="1" y="3"/>
                </a:cubicBezTo>
                <a:cubicBezTo>
                  <a:pt x="3" y="0"/>
                  <a:pt x="8" y="0"/>
                  <a:pt x="12" y="3"/>
                </a:cubicBezTo>
                <a:cubicBezTo>
                  <a:pt x="19" y="9"/>
                  <a:pt x="199" y="146"/>
                  <a:pt x="280" y="231"/>
                </a:cubicBezTo>
                <a:cubicBezTo>
                  <a:pt x="284" y="234"/>
                  <a:pt x="284" y="238"/>
                  <a:pt x="282" y="241"/>
                </a:cubicBezTo>
                <a:close/>
              </a:path>
            </a:pathLst>
          </a:custGeom>
          <a:solidFill>
            <a:srgbClr val="F8E9B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39" name="矩形 69"/>
          <p:cNvSpPr>
            <a:spLocks noChangeArrowheads="1"/>
          </p:cNvSpPr>
          <p:nvPr/>
        </p:nvSpPr>
        <p:spPr bwMode="auto">
          <a:xfrm>
            <a:off x="7121525" y="2647950"/>
            <a:ext cx="538163" cy="538163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0" name="矩形 70"/>
          <p:cNvSpPr>
            <a:spLocks noChangeArrowheads="1"/>
          </p:cNvSpPr>
          <p:nvPr/>
        </p:nvSpPr>
        <p:spPr bwMode="auto">
          <a:xfrm>
            <a:off x="7121525" y="4149725"/>
            <a:ext cx="538163" cy="53975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1" name="矩形 71"/>
          <p:cNvSpPr>
            <a:spLocks noChangeArrowheads="1"/>
          </p:cNvSpPr>
          <p:nvPr/>
        </p:nvSpPr>
        <p:spPr bwMode="auto">
          <a:xfrm>
            <a:off x="7121525" y="5611813"/>
            <a:ext cx="538163" cy="53975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sym typeface="SimSun" panose="02010600030101010101" pitchFamily="2" charset="-122"/>
            </a:endParaRPr>
          </a:p>
        </p:txBody>
      </p:sp>
      <p:sp>
        <p:nvSpPr>
          <p:cNvPr id="42" name="矩形 72"/>
          <p:cNvSpPr>
            <a:spLocks noChangeArrowheads="1"/>
          </p:cNvSpPr>
          <p:nvPr/>
        </p:nvSpPr>
        <p:spPr bwMode="auto">
          <a:xfrm rot="3206556">
            <a:off x="4331494" y="4188619"/>
            <a:ext cx="1792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BrowalliaUPC" panose="020B0604020202020204" pitchFamily="34" charset="-34"/>
              </a:rPr>
              <a:t>TITLE GOSE HERE</a:t>
            </a: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43" name="矩形 73"/>
          <p:cNvSpPr>
            <a:spLocks noChangeArrowheads="1"/>
          </p:cNvSpPr>
          <p:nvPr/>
        </p:nvSpPr>
        <p:spPr bwMode="auto">
          <a:xfrm rot="16687707">
            <a:off x="2309019" y="4999831"/>
            <a:ext cx="1793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BrowalliaUPC" panose="020B0604020202020204" pitchFamily="34" charset="-34"/>
              </a:rPr>
              <a:t>TITLE GOSE HERE</a:t>
            </a: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sp>
        <p:nvSpPr>
          <p:cNvPr id="44" name="矩形 74"/>
          <p:cNvSpPr>
            <a:spLocks noChangeArrowheads="1"/>
          </p:cNvSpPr>
          <p:nvPr/>
        </p:nvSpPr>
        <p:spPr bwMode="auto">
          <a:xfrm rot="15391505">
            <a:off x="3409950" y="4697413"/>
            <a:ext cx="17922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BrowalliaUPC" panose="020B0604020202020204" pitchFamily="34" charset="-34"/>
              </a:rPr>
              <a:t>TITLE GOSE HERE</a:t>
            </a: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sym typeface="SimSun" panose="02010600030101010101" pitchFamily="2" charset="-122"/>
            </a:endParaRPr>
          </a:p>
        </p:txBody>
      </p:sp>
      <p:grpSp>
        <p:nvGrpSpPr>
          <p:cNvPr id="45" name="组合 75"/>
          <p:cNvGrpSpPr>
            <a:grpSpLocks/>
          </p:cNvGrpSpPr>
          <p:nvPr/>
        </p:nvGrpSpPr>
        <p:grpSpPr bwMode="auto">
          <a:xfrm>
            <a:off x="7245350" y="2792413"/>
            <a:ext cx="311150" cy="296862"/>
            <a:chOff x="0" y="0"/>
            <a:chExt cx="2438400" cy="2332038"/>
          </a:xfrm>
        </p:grpSpPr>
        <p:sp>
          <p:nvSpPr>
            <p:cNvPr id="46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47" name="任意多边形 77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</p:grpSp>
      <p:grpSp>
        <p:nvGrpSpPr>
          <p:cNvPr id="48" name="组合 78"/>
          <p:cNvGrpSpPr>
            <a:grpSpLocks/>
          </p:cNvGrpSpPr>
          <p:nvPr/>
        </p:nvGrpSpPr>
        <p:grpSpPr bwMode="auto">
          <a:xfrm>
            <a:off x="7246938" y="5680075"/>
            <a:ext cx="271462" cy="349250"/>
            <a:chOff x="0" y="0"/>
            <a:chExt cx="563562" cy="720725"/>
          </a:xfrm>
        </p:grpSpPr>
        <p:sp>
          <p:nvSpPr>
            <p:cNvPr id="49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50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51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</p:grpSp>
      <p:grpSp>
        <p:nvGrpSpPr>
          <p:cNvPr id="52" name="组合 82"/>
          <p:cNvGrpSpPr>
            <a:grpSpLocks/>
          </p:cNvGrpSpPr>
          <p:nvPr/>
        </p:nvGrpSpPr>
        <p:grpSpPr bwMode="auto">
          <a:xfrm>
            <a:off x="7253288" y="4219575"/>
            <a:ext cx="303212" cy="341313"/>
            <a:chOff x="0" y="0"/>
            <a:chExt cx="406394" cy="459644"/>
          </a:xfrm>
        </p:grpSpPr>
        <p:sp>
          <p:nvSpPr>
            <p:cNvPr id="53" name="Freeform 148"/>
            <p:cNvSpPr>
              <a:spLocks noEditPoints="1" noChangeArrowheads="1"/>
            </p:cNvSpPr>
            <p:nvPr/>
          </p:nvSpPr>
          <p:spPr bwMode="auto">
            <a:xfrm>
              <a:off x="55121" y="0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54" name="Freeform 149"/>
            <p:cNvSpPr>
              <a:spLocks noEditPoints="1" noChangeArrowheads="1"/>
            </p:cNvSpPr>
            <p:nvPr/>
          </p:nvSpPr>
          <p:spPr bwMode="auto">
            <a:xfrm>
              <a:off x="0" y="231690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  <p:sp>
          <p:nvSpPr>
            <p:cNvPr id="55" name="Oval 150"/>
            <p:cNvSpPr>
              <a:spLocks noChangeArrowheads="1"/>
            </p:cNvSpPr>
            <p:nvPr/>
          </p:nvSpPr>
          <p:spPr bwMode="auto">
            <a:xfrm>
              <a:off x="97160" y="326982"/>
              <a:ext cx="37370" cy="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SimSun" panose="02010600030101010101" pitchFamily="2" charset="-122"/>
              </a:endParaRPr>
            </a:p>
          </p:txBody>
        </p:sp>
      </p:grpSp>
      <p:sp>
        <p:nvSpPr>
          <p:cNvPr id="56" name="文本框 86"/>
          <p:cNvSpPr>
            <a:spLocks noChangeArrowheads="1"/>
          </p:cNvSpPr>
          <p:nvPr/>
        </p:nvSpPr>
        <p:spPr bwMode="auto">
          <a:xfrm>
            <a:off x="8115300" y="2460625"/>
            <a:ext cx="21685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  </a:t>
            </a:r>
            <a:r>
              <a:rPr lang="en-US" sz="1400" b="1">
                <a:solidFill>
                  <a:srgbClr val="4C4B5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sz="1000" b="1">
              <a:solidFill>
                <a:srgbClr val="4C4B5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rgbClr val="4C4B5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100">
              <a:solidFill>
                <a:srgbClr val="4C4B5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rgbClr val="4C4B5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en-US" sz="1400">
              <a:solidFill>
                <a:srgbClr val="4C4B5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57" name="文本框 87"/>
          <p:cNvSpPr>
            <a:spLocks noChangeArrowheads="1"/>
          </p:cNvSpPr>
          <p:nvPr/>
        </p:nvSpPr>
        <p:spPr bwMode="auto">
          <a:xfrm>
            <a:off x="8115300" y="3949700"/>
            <a:ext cx="21685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  </a:t>
            </a:r>
            <a:r>
              <a:rPr lang="en-US" sz="1400" b="1">
                <a:solidFill>
                  <a:srgbClr val="4C4B5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sz="1000" b="1">
              <a:solidFill>
                <a:srgbClr val="4C4B5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rgbClr val="4C4B5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100">
              <a:solidFill>
                <a:srgbClr val="4C4B5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rgbClr val="4C4B5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en-US" sz="1400">
              <a:solidFill>
                <a:srgbClr val="4C4B5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58" name="文本框 88"/>
          <p:cNvSpPr>
            <a:spLocks noChangeArrowheads="1"/>
          </p:cNvSpPr>
          <p:nvPr/>
        </p:nvSpPr>
        <p:spPr bwMode="auto">
          <a:xfrm>
            <a:off x="8115300" y="5413375"/>
            <a:ext cx="21685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  <a:sym typeface="Agency FB" panose="020B0503020202020204" pitchFamily="34" charset="0"/>
              </a:rPr>
              <a:t>   </a:t>
            </a:r>
            <a:r>
              <a:rPr lang="en-US" sz="1400" b="1">
                <a:solidFill>
                  <a:srgbClr val="4C4B5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MORE  THEN  TEMPLATE</a:t>
            </a:r>
            <a:endParaRPr lang="en-US" sz="1000" b="1">
              <a:solidFill>
                <a:srgbClr val="4C4B5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rgbClr val="4C4B5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 center</a:t>
            </a:r>
            <a:endParaRPr lang="zh-CN" altLang="en-US" sz="1100">
              <a:solidFill>
                <a:srgbClr val="4C4B5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sz="1100">
                <a:solidFill>
                  <a:srgbClr val="4C4B5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en-US" sz="1400">
              <a:solidFill>
                <a:srgbClr val="4C4B5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785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09821" y="-1448973"/>
            <a:ext cx="956603" cy="1280160"/>
          </a:xfrm>
          <a:prstGeom prst="rect">
            <a:avLst/>
          </a:prstGeom>
          <a:solidFill>
            <a:srgbClr val="DA1D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7656" y="383345"/>
            <a:ext cx="1804433" cy="708036"/>
            <a:chOff x="-7656" y="383345"/>
            <a:chExt cx="1353399" cy="531056"/>
          </a:xfrm>
          <a:solidFill>
            <a:srgbClr val="DA1D27"/>
          </a:solidFill>
        </p:grpSpPr>
        <p:sp>
          <p:nvSpPr>
            <p:cNvPr id="11" name="任意多边形 10"/>
            <p:cNvSpPr/>
            <p:nvPr/>
          </p:nvSpPr>
          <p:spPr>
            <a:xfrm>
              <a:off x="-7656" y="383345"/>
              <a:ext cx="1061486" cy="531056"/>
            </a:xfrm>
            <a:custGeom>
              <a:avLst/>
              <a:gdLst>
                <a:gd name="connsiteX0" fmla="*/ 1736 w 1061486"/>
                <a:gd name="connsiteY0" fmla="*/ 0 h 531056"/>
                <a:gd name="connsiteX1" fmla="*/ 1061486 w 1061486"/>
                <a:gd name="connsiteY1" fmla="*/ 0 h 531056"/>
                <a:gd name="connsiteX2" fmla="*/ 714467 w 1061486"/>
                <a:gd name="connsiteY2" fmla="*/ 531056 h 531056"/>
                <a:gd name="connsiteX3" fmla="*/ 0 w 1061486"/>
                <a:gd name="connsiteY3" fmla="*/ 531056 h 531056"/>
                <a:gd name="connsiteX4" fmla="*/ 0 w 1061486"/>
                <a:gd name="connsiteY4" fmla="*/ 2657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1486" h="531056">
                  <a:moveTo>
                    <a:pt x="1736" y="0"/>
                  </a:moveTo>
                  <a:lnTo>
                    <a:pt x="1061486" y="0"/>
                  </a:lnTo>
                  <a:lnTo>
                    <a:pt x="714467" y="531056"/>
                  </a:lnTo>
                  <a:lnTo>
                    <a:pt x="0" y="531056"/>
                  </a:lnTo>
                  <a:lnTo>
                    <a:pt x="0" y="265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61917" y="383345"/>
              <a:ext cx="583826" cy="531056"/>
            </a:xfrm>
            <a:custGeom>
              <a:avLst/>
              <a:gdLst>
                <a:gd name="connsiteX0" fmla="*/ 347019 w 583826"/>
                <a:gd name="connsiteY0" fmla="*/ 0 h 531056"/>
                <a:gd name="connsiteX1" fmla="*/ 583826 w 583826"/>
                <a:gd name="connsiteY1" fmla="*/ 0 h 531056"/>
                <a:gd name="connsiteX2" fmla="*/ 236807 w 583826"/>
                <a:gd name="connsiteY2" fmla="*/ 531056 h 531056"/>
                <a:gd name="connsiteX3" fmla="*/ 0 w 583826"/>
                <a:gd name="connsiteY3" fmla="*/ 531056 h 5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26" h="531056">
                  <a:moveTo>
                    <a:pt x="347019" y="0"/>
                  </a:moveTo>
                  <a:lnTo>
                    <a:pt x="583826" y="0"/>
                  </a:lnTo>
                  <a:lnTo>
                    <a:pt x="236807" y="531056"/>
                  </a:lnTo>
                  <a:lnTo>
                    <a:pt x="0" y="53105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8"/>
          <p:cNvSpPr>
            <a:spLocks noChangeArrowheads="1"/>
          </p:cNvSpPr>
          <p:nvPr/>
        </p:nvSpPr>
        <p:spPr bwMode="auto">
          <a:xfrm>
            <a:off x="2433622" y="412841"/>
            <a:ext cx="244169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rgbClr val="DA1D2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公司业务</a:t>
            </a:r>
            <a:endParaRPr lang="en-US" altLang="en-US" sz="4400" b="1" dirty="0">
              <a:solidFill>
                <a:srgbClr val="DA1D2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243583" y="2209783"/>
            <a:ext cx="798795" cy="798795"/>
          </a:xfrm>
          <a:prstGeom prst="ellipse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16200000">
            <a:off x="3479948" y="1034204"/>
            <a:ext cx="660026" cy="3148047"/>
          </a:xfrm>
          <a:custGeom>
            <a:avLst/>
            <a:gdLst>
              <a:gd name="connsiteX0" fmla="*/ 660026 w 660026"/>
              <a:gd name="connsiteY0" fmla="*/ 339800 h 3148047"/>
              <a:gd name="connsiteX1" fmla="*/ 660026 w 660026"/>
              <a:gd name="connsiteY1" fmla="*/ 3038041 h 3148047"/>
              <a:gd name="connsiteX2" fmla="*/ 550020 w 660026"/>
              <a:gd name="connsiteY2" fmla="*/ 3148047 h 3148047"/>
              <a:gd name="connsiteX3" fmla="*/ 110006 w 660026"/>
              <a:gd name="connsiteY3" fmla="*/ 3148047 h 3148047"/>
              <a:gd name="connsiteX4" fmla="*/ 0 w 660026"/>
              <a:gd name="connsiteY4" fmla="*/ 3038041 h 3148047"/>
              <a:gd name="connsiteX5" fmla="*/ 0 w 660026"/>
              <a:gd name="connsiteY5" fmla="*/ 339800 h 3148047"/>
              <a:gd name="connsiteX6" fmla="*/ 110006 w 660026"/>
              <a:gd name="connsiteY6" fmla="*/ 229794 h 3148047"/>
              <a:gd name="connsiteX7" fmla="*/ 200383 w 660026"/>
              <a:gd name="connsiteY7" fmla="*/ 229794 h 3148047"/>
              <a:gd name="connsiteX8" fmla="*/ 330015 w 660026"/>
              <a:gd name="connsiteY8" fmla="*/ 0 h 3148047"/>
              <a:gd name="connsiteX9" fmla="*/ 459646 w 660026"/>
              <a:gd name="connsiteY9" fmla="*/ 229794 h 3148047"/>
              <a:gd name="connsiteX10" fmla="*/ 550020 w 660026"/>
              <a:gd name="connsiteY10" fmla="*/ 229794 h 3148047"/>
              <a:gd name="connsiteX11" fmla="*/ 660026 w 660026"/>
              <a:gd name="connsiteY11" fmla="*/ 339800 h 3148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026" h="3148047">
                <a:moveTo>
                  <a:pt x="660026" y="339800"/>
                </a:moveTo>
                <a:lnTo>
                  <a:pt x="660026" y="3038041"/>
                </a:lnTo>
                <a:cubicBezTo>
                  <a:pt x="660026" y="3098796"/>
                  <a:pt x="610775" y="3148047"/>
                  <a:pt x="550020" y="3148047"/>
                </a:cubicBezTo>
                <a:lnTo>
                  <a:pt x="110006" y="3148047"/>
                </a:lnTo>
                <a:cubicBezTo>
                  <a:pt x="49251" y="3148047"/>
                  <a:pt x="0" y="3098796"/>
                  <a:pt x="0" y="3038041"/>
                </a:cubicBezTo>
                <a:lnTo>
                  <a:pt x="0" y="339800"/>
                </a:lnTo>
                <a:cubicBezTo>
                  <a:pt x="0" y="279045"/>
                  <a:pt x="49251" y="229794"/>
                  <a:pt x="110006" y="229794"/>
                </a:cubicBezTo>
                <a:lnTo>
                  <a:pt x="200383" y="229794"/>
                </a:lnTo>
                <a:lnTo>
                  <a:pt x="330015" y="0"/>
                </a:lnTo>
                <a:lnTo>
                  <a:pt x="459646" y="229794"/>
                </a:lnTo>
                <a:lnTo>
                  <a:pt x="550020" y="229794"/>
                </a:lnTo>
                <a:cubicBezTo>
                  <a:pt x="610775" y="229794"/>
                  <a:pt x="660026" y="279045"/>
                  <a:pt x="660026" y="33980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022139" y="2209783"/>
            <a:ext cx="798795" cy="798795"/>
          </a:xfrm>
          <a:prstGeom prst="ellipse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6200000">
            <a:off x="9258504" y="1034204"/>
            <a:ext cx="660026" cy="3148047"/>
          </a:xfrm>
          <a:custGeom>
            <a:avLst/>
            <a:gdLst>
              <a:gd name="connsiteX0" fmla="*/ 660026 w 660026"/>
              <a:gd name="connsiteY0" fmla="*/ 339800 h 3148047"/>
              <a:gd name="connsiteX1" fmla="*/ 660026 w 660026"/>
              <a:gd name="connsiteY1" fmla="*/ 3038041 h 3148047"/>
              <a:gd name="connsiteX2" fmla="*/ 550020 w 660026"/>
              <a:gd name="connsiteY2" fmla="*/ 3148047 h 3148047"/>
              <a:gd name="connsiteX3" fmla="*/ 110006 w 660026"/>
              <a:gd name="connsiteY3" fmla="*/ 3148047 h 3148047"/>
              <a:gd name="connsiteX4" fmla="*/ 0 w 660026"/>
              <a:gd name="connsiteY4" fmla="*/ 3038041 h 3148047"/>
              <a:gd name="connsiteX5" fmla="*/ 0 w 660026"/>
              <a:gd name="connsiteY5" fmla="*/ 339800 h 3148047"/>
              <a:gd name="connsiteX6" fmla="*/ 110006 w 660026"/>
              <a:gd name="connsiteY6" fmla="*/ 229794 h 3148047"/>
              <a:gd name="connsiteX7" fmla="*/ 200383 w 660026"/>
              <a:gd name="connsiteY7" fmla="*/ 229794 h 3148047"/>
              <a:gd name="connsiteX8" fmla="*/ 330015 w 660026"/>
              <a:gd name="connsiteY8" fmla="*/ 0 h 3148047"/>
              <a:gd name="connsiteX9" fmla="*/ 459646 w 660026"/>
              <a:gd name="connsiteY9" fmla="*/ 229794 h 3148047"/>
              <a:gd name="connsiteX10" fmla="*/ 550020 w 660026"/>
              <a:gd name="connsiteY10" fmla="*/ 229794 h 3148047"/>
              <a:gd name="connsiteX11" fmla="*/ 660026 w 660026"/>
              <a:gd name="connsiteY11" fmla="*/ 339800 h 3148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026" h="3148047">
                <a:moveTo>
                  <a:pt x="660026" y="339800"/>
                </a:moveTo>
                <a:lnTo>
                  <a:pt x="660026" y="3038041"/>
                </a:lnTo>
                <a:cubicBezTo>
                  <a:pt x="660026" y="3098796"/>
                  <a:pt x="610775" y="3148047"/>
                  <a:pt x="550020" y="3148047"/>
                </a:cubicBezTo>
                <a:lnTo>
                  <a:pt x="110006" y="3148047"/>
                </a:lnTo>
                <a:cubicBezTo>
                  <a:pt x="49251" y="3148047"/>
                  <a:pt x="0" y="3098796"/>
                  <a:pt x="0" y="3038041"/>
                </a:cubicBezTo>
                <a:lnTo>
                  <a:pt x="0" y="339800"/>
                </a:lnTo>
                <a:cubicBezTo>
                  <a:pt x="0" y="279045"/>
                  <a:pt x="49251" y="229794"/>
                  <a:pt x="110006" y="229794"/>
                </a:cubicBezTo>
                <a:lnTo>
                  <a:pt x="200383" y="229794"/>
                </a:lnTo>
                <a:lnTo>
                  <a:pt x="330015" y="0"/>
                </a:lnTo>
                <a:lnTo>
                  <a:pt x="459646" y="229794"/>
                </a:lnTo>
                <a:lnTo>
                  <a:pt x="550020" y="229794"/>
                </a:lnTo>
                <a:cubicBezTo>
                  <a:pt x="610775" y="229794"/>
                  <a:pt x="660026" y="279045"/>
                  <a:pt x="660026" y="33980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243583" y="4752588"/>
            <a:ext cx="798795" cy="798795"/>
          </a:xfrm>
          <a:prstGeom prst="ellipse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16200000">
            <a:off x="3479948" y="3577009"/>
            <a:ext cx="660026" cy="3148047"/>
          </a:xfrm>
          <a:custGeom>
            <a:avLst/>
            <a:gdLst>
              <a:gd name="connsiteX0" fmla="*/ 660026 w 660026"/>
              <a:gd name="connsiteY0" fmla="*/ 339800 h 3148047"/>
              <a:gd name="connsiteX1" fmla="*/ 660026 w 660026"/>
              <a:gd name="connsiteY1" fmla="*/ 3038041 h 3148047"/>
              <a:gd name="connsiteX2" fmla="*/ 550020 w 660026"/>
              <a:gd name="connsiteY2" fmla="*/ 3148047 h 3148047"/>
              <a:gd name="connsiteX3" fmla="*/ 110006 w 660026"/>
              <a:gd name="connsiteY3" fmla="*/ 3148047 h 3148047"/>
              <a:gd name="connsiteX4" fmla="*/ 0 w 660026"/>
              <a:gd name="connsiteY4" fmla="*/ 3038041 h 3148047"/>
              <a:gd name="connsiteX5" fmla="*/ 0 w 660026"/>
              <a:gd name="connsiteY5" fmla="*/ 339800 h 3148047"/>
              <a:gd name="connsiteX6" fmla="*/ 110006 w 660026"/>
              <a:gd name="connsiteY6" fmla="*/ 229794 h 3148047"/>
              <a:gd name="connsiteX7" fmla="*/ 200383 w 660026"/>
              <a:gd name="connsiteY7" fmla="*/ 229794 h 3148047"/>
              <a:gd name="connsiteX8" fmla="*/ 330015 w 660026"/>
              <a:gd name="connsiteY8" fmla="*/ 0 h 3148047"/>
              <a:gd name="connsiteX9" fmla="*/ 459646 w 660026"/>
              <a:gd name="connsiteY9" fmla="*/ 229794 h 3148047"/>
              <a:gd name="connsiteX10" fmla="*/ 550020 w 660026"/>
              <a:gd name="connsiteY10" fmla="*/ 229794 h 3148047"/>
              <a:gd name="connsiteX11" fmla="*/ 660026 w 660026"/>
              <a:gd name="connsiteY11" fmla="*/ 339800 h 3148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026" h="3148047">
                <a:moveTo>
                  <a:pt x="660026" y="339800"/>
                </a:moveTo>
                <a:lnTo>
                  <a:pt x="660026" y="3038041"/>
                </a:lnTo>
                <a:cubicBezTo>
                  <a:pt x="660026" y="3098796"/>
                  <a:pt x="610775" y="3148047"/>
                  <a:pt x="550020" y="3148047"/>
                </a:cubicBezTo>
                <a:lnTo>
                  <a:pt x="110006" y="3148047"/>
                </a:lnTo>
                <a:cubicBezTo>
                  <a:pt x="49251" y="3148047"/>
                  <a:pt x="0" y="3098796"/>
                  <a:pt x="0" y="3038041"/>
                </a:cubicBezTo>
                <a:lnTo>
                  <a:pt x="0" y="339800"/>
                </a:lnTo>
                <a:cubicBezTo>
                  <a:pt x="0" y="279045"/>
                  <a:pt x="49251" y="229794"/>
                  <a:pt x="110006" y="229794"/>
                </a:cubicBezTo>
                <a:lnTo>
                  <a:pt x="200383" y="229794"/>
                </a:lnTo>
                <a:lnTo>
                  <a:pt x="330015" y="0"/>
                </a:lnTo>
                <a:lnTo>
                  <a:pt x="459646" y="229794"/>
                </a:lnTo>
                <a:lnTo>
                  <a:pt x="550020" y="229794"/>
                </a:lnTo>
                <a:cubicBezTo>
                  <a:pt x="610775" y="229794"/>
                  <a:pt x="660026" y="279045"/>
                  <a:pt x="660026" y="33980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022139" y="4752588"/>
            <a:ext cx="798795" cy="798795"/>
          </a:xfrm>
          <a:prstGeom prst="ellipse">
            <a:avLst/>
          </a:pr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6200000">
            <a:off x="9258504" y="3577009"/>
            <a:ext cx="660026" cy="3148047"/>
          </a:xfrm>
          <a:custGeom>
            <a:avLst/>
            <a:gdLst>
              <a:gd name="connsiteX0" fmla="*/ 660026 w 660026"/>
              <a:gd name="connsiteY0" fmla="*/ 339800 h 3148047"/>
              <a:gd name="connsiteX1" fmla="*/ 660026 w 660026"/>
              <a:gd name="connsiteY1" fmla="*/ 3038041 h 3148047"/>
              <a:gd name="connsiteX2" fmla="*/ 550020 w 660026"/>
              <a:gd name="connsiteY2" fmla="*/ 3148047 h 3148047"/>
              <a:gd name="connsiteX3" fmla="*/ 110006 w 660026"/>
              <a:gd name="connsiteY3" fmla="*/ 3148047 h 3148047"/>
              <a:gd name="connsiteX4" fmla="*/ 0 w 660026"/>
              <a:gd name="connsiteY4" fmla="*/ 3038041 h 3148047"/>
              <a:gd name="connsiteX5" fmla="*/ 0 w 660026"/>
              <a:gd name="connsiteY5" fmla="*/ 339800 h 3148047"/>
              <a:gd name="connsiteX6" fmla="*/ 110006 w 660026"/>
              <a:gd name="connsiteY6" fmla="*/ 229794 h 3148047"/>
              <a:gd name="connsiteX7" fmla="*/ 200383 w 660026"/>
              <a:gd name="connsiteY7" fmla="*/ 229794 h 3148047"/>
              <a:gd name="connsiteX8" fmla="*/ 330015 w 660026"/>
              <a:gd name="connsiteY8" fmla="*/ 0 h 3148047"/>
              <a:gd name="connsiteX9" fmla="*/ 459646 w 660026"/>
              <a:gd name="connsiteY9" fmla="*/ 229794 h 3148047"/>
              <a:gd name="connsiteX10" fmla="*/ 550020 w 660026"/>
              <a:gd name="connsiteY10" fmla="*/ 229794 h 3148047"/>
              <a:gd name="connsiteX11" fmla="*/ 660026 w 660026"/>
              <a:gd name="connsiteY11" fmla="*/ 339800 h 3148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0026" h="3148047">
                <a:moveTo>
                  <a:pt x="660026" y="339800"/>
                </a:moveTo>
                <a:lnTo>
                  <a:pt x="660026" y="3038041"/>
                </a:lnTo>
                <a:cubicBezTo>
                  <a:pt x="660026" y="3098796"/>
                  <a:pt x="610775" y="3148047"/>
                  <a:pt x="550020" y="3148047"/>
                </a:cubicBezTo>
                <a:lnTo>
                  <a:pt x="110006" y="3148047"/>
                </a:lnTo>
                <a:cubicBezTo>
                  <a:pt x="49251" y="3148047"/>
                  <a:pt x="0" y="3098796"/>
                  <a:pt x="0" y="3038041"/>
                </a:cubicBezTo>
                <a:lnTo>
                  <a:pt x="0" y="339800"/>
                </a:lnTo>
                <a:cubicBezTo>
                  <a:pt x="0" y="279045"/>
                  <a:pt x="49251" y="229794"/>
                  <a:pt x="110006" y="229794"/>
                </a:cubicBezTo>
                <a:lnTo>
                  <a:pt x="200383" y="229794"/>
                </a:lnTo>
                <a:lnTo>
                  <a:pt x="330015" y="0"/>
                </a:lnTo>
                <a:lnTo>
                  <a:pt x="459646" y="229794"/>
                </a:lnTo>
                <a:lnTo>
                  <a:pt x="550020" y="229794"/>
                </a:lnTo>
                <a:cubicBezTo>
                  <a:pt x="610775" y="229794"/>
                  <a:pt x="660026" y="279045"/>
                  <a:pt x="660026" y="339800"/>
                </a:cubicBezTo>
                <a:close/>
              </a:path>
            </a:pathLst>
          </a:custGeom>
          <a:solidFill>
            <a:srgbClr val="DA1D2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208893" y="4928091"/>
            <a:ext cx="425286" cy="445836"/>
            <a:chOff x="7002627" y="828237"/>
            <a:chExt cx="444697" cy="466185"/>
          </a:xfrm>
          <a:solidFill>
            <a:srgbClr val="FEFEFE"/>
          </a:solidFill>
          <a:effectLst/>
        </p:grpSpPr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7133420" y="1073942"/>
              <a:ext cx="88753" cy="87818"/>
            </a:xfrm>
            <a:custGeom>
              <a:avLst/>
              <a:gdLst>
                <a:gd name="T0" fmla="*/ 24 w 40"/>
                <a:gd name="T1" fmla="*/ 1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39 w 40"/>
                <a:gd name="T11" fmla="*/ 15 h 40"/>
                <a:gd name="T12" fmla="*/ 15 w 40"/>
                <a:gd name="T13" fmla="*/ 26 h 40"/>
                <a:gd name="T14" fmla="*/ 24 w 40"/>
                <a:gd name="T1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7002627" y="943149"/>
              <a:ext cx="351273" cy="351273"/>
            </a:xfrm>
            <a:custGeom>
              <a:avLst/>
              <a:gdLst>
                <a:gd name="T0" fmla="*/ 131 w 159"/>
                <a:gd name="T1" fmla="*/ 41 h 159"/>
                <a:gd name="T2" fmla="*/ 144 w 159"/>
                <a:gd name="T3" fmla="*/ 79 h 159"/>
                <a:gd name="T4" fmla="*/ 79 w 159"/>
                <a:gd name="T5" fmla="*/ 144 h 159"/>
                <a:gd name="T6" fmla="*/ 15 w 159"/>
                <a:gd name="T7" fmla="*/ 79 h 159"/>
                <a:gd name="T8" fmla="*/ 79 w 159"/>
                <a:gd name="T9" fmla="*/ 15 h 159"/>
                <a:gd name="T10" fmla="*/ 112 w 159"/>
                <a:gd name="T11" fmla="*/ 24 h 159"/>
                <a:gd name="T12" fmla="*/ 122 w 159"/>
                <a:gd name="T13" fmla="*/ 13 h 159"/>
                <a:gd name="T14" fmla="*/ 79 w 159"/>
                <a:gd name="T15" fmla="*/ 0 h 159"/>
                <a:gd name="T16" fmla="*/ 0 w 159"/>
                <a:gd name="T17" fmla="*/ 79 h 159"/>
                <a:gd name="T18" fmla="*/ 79 w 159"/>
                <a:gd name="T19" fmla="*/ 159 h 159"/>
                <a:gd name="T20" fmla="*/ 159 w 159"/>
                <a:gd name="T21" fmla="*/ 79 h 159"/>
                <a:gd name="T22" fmla="*/ 141 w 159"/>
                <a:gd name="T23" fmla="*/ 30 h 159"/>
                <a:gd name="T24" fmla="*/ 131 w 159"/>
                <a:gd name="T25" fmla="*/ 4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7177329" y="1049652"/>
              <a:ext cx="66331" cy="68199"/>
            </a:xfrm>
            <a:custGeom>
              <a:avLst/>
              <a:gdLst>
                <a:gd name="T0" fmla="*/ 71 w 71"/>
                <a:gd name="T1" fmla="*/ 30 h 73"/>
                <a:gd name="T2" fmla="*/ 38 w 71"/>
                <a:gd name="T3" fmla="*/ 0 h 73"/>
                <a:gd name="T4" fmla="*/ 19 w 71"/>
                <a:gd name="T5" fmla="*/ 19 h 73"/>
                <a:gd name="T6" fmla="*/ 0 w 71"/>
                <a:gd name="T7" fmla="*/ 73 h 73"/>
                <a:gd name="T8" fmla="*/ 55 w 71"/>
                <a:gd name="T9" fmla="*/ 49 h 73"/>
                <a:gd name="T10" fmla="*/ 71 w 71"/>
                <a:gd name="T1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7219370" y="916990"/>
              <a:ext cx="143873" cy="152281"/>
            </a:xfrm>
            <a:custGeom>
              <a:avLst/>
              <a:gdLst>
                <a:gd name="T0" fmla="*/ 121 w 154"/>
                <a:gd name="T1" fmla="*/ 0 h 163"/>
                <a:gd name="T2" fmla="*/ 0 w 154"/>
                <a:gd name="T3" fmla="*/ 132 h 163"/>
                <a:gd name="T4" fmla="*/ 33 w 154"/>
                <a:gd name="T5" fmla="*/ 163 h 163"/>
                <a:gd name="T6" fmla="*/ 154 w 154"/>
                <a:gd name="T7" fmla="*/ 31 h 163"/>
                <a:gd name="T8" fmla="*/ 121 w 154"/>
                <a:gd name="T9" fmla="*/ 35 h 163"/>
                <a:gd name="T10" fmla="*/ 121 w 154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7338952" y="883357"/>
              <a:ext cx="56988" cy="59791"/>
            </a:xfrm>
            <a:custGeom>
              <a:avLst/>
              <a:gdLst>
                <a:gd name="T0" fmla="*/ 14 w 61"/>
                <a:gd name="T1" fmla="*/ 48 h 64"/>
                <a:gd name="T2" fmla="*/ 14 w 61"/>
                <a:gd name="T3" fmla="*/ 1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64 h 64"/>
                <a:gd name="T10" fmla="*/ 61 w 61"/>
                <a:gd name="T11" fmla="*/ 55 h 64"/>
                <a:gd name="T12" fmla="*/ 61 w 61"/>
                <a:gd name="T13" fmla="*/ 55 h 64"/>
                <a:gd name="T14" fmla="*/ 50 w 61"/>
                <a:gd name="T15" fmla="*/ 43 h 64"/>
                <a:gd name="T16" fmla="*/ 14 w 61"/>
                <a:gd name="T1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7363242" y="855330"/>
              <a:ext cx="59791" cy="61660"/>
            </a:xfrm>
            <a:custGeom>
              <a:avLst/>
              <a:gdLst>
                <a:gd name="T0" fmla="*/ 14 w 64"/>
                <a:gd name="T1" fmla="*/ 49 h 66"/>
                <a:gd name="T2" fmla="*/ 14 w 64"/>
                <a:gd name="T3" fmla="*/ 11 h 66"/>
                <a:gd name="T4" fmla="*/ 2 w 64"/>
                <a:gd name="T5" fmla="*/ 0 h 66"/>
                <a:gd name="T6" fmla="*/ 2 w 64"/>
                <a:gd name="T7" fmla="*/ 0 h 66"/>
                <a:gd name="T8" fmla="*/ 0 w 64"/>
                <a:gd name="T9" fmla="*/ 66 h 66"/>
                <a:gd name="T10" fmla="*/ 64 w 64"/>
                <a:gd name="T11" fmla="*/ 56 h 66"/>
                <a:gd name="T12" fmla="*/ 64 w 64"/>
                <a:gd name="T13" fmla="*/ 56 h 66"/>
                <a:gd name="T14" fmla="*/ 50 w 64"/>
                <a:gd name="T15" fmla="*/ 44 h 66"/>
                <a:gd name="T16" fmla="*/ 14 w 64"/>
                <a:gd name="T17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7067089" y="1009479"/>
              <a:ext cx="220480" cy="218612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49 h 99"/>
                <a:gd name="T4" fmla="*/ 50 w 100"/>
                <a:gd name="T5" fmla="*/ 99 h 99"/>
                <a:gd name="T6" fmla="*/ 100 w 100"/>
                <a:gd name="T7" fmla="*/ 49 h 99"/>
                <a:gd name="T8" fmla="*/ 92 w 100"/>
                <a:gd name="T9" fmla="*/ 22 h 99"/>
                <a:gd name="T10" fmla="*/ 83 w 100"/>
                <a:gd name="T11" fmla="*/ 32 h 99"/>
                <a:gd name="T12" fmla="*/ 81 w 100"/>
                <a:gd name="T13" fmla="*/ 34 h 99"/>
                <a:gd name="T14" fmla="*/ 85 w 100"/>
                <a:gd name="T15" fmla="*/ 49 h 99"/>
                <a:gd name="T16" fmla="*/ 50 w 100"/>
                <a:gd name="T17" fmla="*/ 84 h 99"/>
                <a:gd name="T18" fmla="*/ 15 w 100"/>
                <a:gd name="T19" fmla="*/ 49 h 99"/>
                <a:gd name="T20" fmla="*/ 50 w 100"/>
                <a:gd name="T21" fmla="*/ 15 h 99"/>
                <a:gd name="T22" fmla="*/ 62 w 100"/>
                <a:gd name="T23" fmla="*/ 17 h 99"/>
                <a:gd name="T24" fmla="*/ 64 w 100"/>
                <a:gd name="T25" fmla="*/ 14 h 99"/>
                <a:gd name="T26" fmla="*/ 73 w 100"/>
                <a:gd name="T27" fmla="*/ 5 h 99"/>
                <a:gd name="T28" fmla="*/ 50 w 100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7389401" y="828237"/>
              <a:ext cx="57923" cy="59791"/>
            </a:xfrm>
            <a:custGeom>
              <a:avLst/>
              <a:gdLst>
                <a:gd name="T0" fmla="*/ 50 w 62"/>
                <a:gd name="T1" fmla="*/ 43 h 64"/>
                <a:gd name="T2" fmla="*/ 15 w 62"/>
                <a:gd name="T3" fmla="*/ 47 h 64"/>
                <a:gd name="T4" fmla="*/ 15 w 62"/>
                <a:gd name="T5" fmla="*/ 1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64 h 64"/>
                <a:gd name="T12" fmla="*/ 62 w 62"/>
                <a:gd name="T13" fmla="*/ 55 h 64"/>
                <a:gd name="T14" fmla="*/ 62 w 62"/>
                <a:gd name="T15" fmla="*/ 55 h 64"/>
                <a:gd name="T16" fmla="*/ 50 w 62"/>
                <a:gd name="T17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>
            <a:grpSpLocks noChangeAspect="1"/>
          </p:cNvGrpSpPr>
          <p:nvPr/>
        </p:nvGrpSpPr>
        <p:grpSpPr>
          <a:xfrm>
            <a:off x="1485914" y="2411956"/>
            <a:ext cx="350058" cy="391480"/>
            <a:chOff x="5999255" y="3275006"/>
            <a:chExt cx="402656" cy="450303"/>
          </a:xfrm>
          <a:solidFill>
            <a:srgbClr val="FEFEFE"/>
          </a:solidFill>
          <a:effectLst/>
        </p:grpSpPr>
        <p:sp>
          <p:nvSpPr>
            <p:cNvPr id="29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479154" y="4972936"/>
            <a:ext cx="321063" cy="317751"/>
            <a:chOff x="6967126" y="4092464"/>
            <a:chExt cx="453105" cy="448433"/>
          </a:xfrm>
          <a:solidFill>
            <a:srgbClr val="FEFEFE"/>
          </a:solidFill>
          <a:effectLst/>
        </p:grpSpPr>
        <p:sp>
          <p:nvSpPr>
            <p:cNvPr id="35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284568" y="2402575"/>
            <a:ext cx="334415" cy="359883"/>
            <a:chOff x="7005429" y="4859473"/>
            <a:chExt cx="466184" cy="501686"/>
          </a:xfrm>
          <a:solidFill>
            <a:srgbClr val="FEFEFE"/>
          </a:solidFill>
          <a:effectLst/>
        </p:grpSpPr>
        <p:sp>
          <p:nvSpPr>
            <p:cNvPr id="38" name="Freeform 154"/>
            <p:cNvSpPr>
              <a:spLocks/>
            </p:cNvSpPr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2488630" y="2411956"/>
            <a:ext cx="2699778" cy="12772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</a:t>
            </a:r>
            <a:r>
              <a:rPr lang="en-US" altLang="zh-CN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</a:p>
          <a:p>
            <a:endParaRPr lang="en-US" altLang="zh-CN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1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263282" y="2383820"/>
            <a:ext cx="2699778" cy="12772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</a:t>
            </a:r>
            <a:r>
              <a:rPr lang="en-US" altLang="zh-CN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</a:p>
          <a:p>
            <a:endParaRPr lang="en-US" altLang="zh-CN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1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488630" y="4912832"/>
            <a:ext cx="2699778" cy="12772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</a:t>
            </a:r>
            <a:r>
              <a:rPr lang="en-US" altLang="zh-CN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</a:p>
          <a:p>
            <a:endParaRPr lang="en-US" altLang="zh-CN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1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261635" y="4954001"/>
            <a:ext cx="2699778" cy="127727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4C4B50"/>
                </a:solidFill>
                <a:latin typeface="Agency FB" panose="020B0503020202020204" pitchFamily="34" charset="0"/>
                <a:ea typeface="方正姚体" panose="02010601030101010101" pitchFamily="2" charset="-122"/>
              </a:rPr>
              <a:t>   </a:t>
            </a:r>
            <a:r>
              <a:rPr lang="en-US" altLang="zh-CN" b="1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MORE  THEN  TEMPLATE</a:t>
            </a:r>
          </a:p>
          <a:p>
            <a:endParaRPr lang="en-US" altLang="zh-CN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endParaRPr lang="en-US" altLang="zh-CN" sz="11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here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to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you to the  center</a:t>
            </a:r>
          </a:p>
          <a:p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of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narrative thought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851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1694</Words>
  <Application>Microsoft Office PowerPoint</Application>
  <PresentationFormat>自定义</PresentationFormat>
  <Paragraphs>382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Administrator</cp:lastModifiedBy>
  <cp:revision>116</cp:revision>
  <dcterms:created xsi:type="dcterms:W3CDTF">2016-03-24T11:56:54Z</dcterms:created>
  <dcterms:modified xsi:type="dcterms:W3CDTF">2017-07-07T03:45:33Z</dcterms:modified>
</cp:coreProperties>
</file>